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8" r:id="rId4"/>
    <p:sldId id="273" r:id="rId5"/>
    <p:sldId id="257" r:id="rId6"/>
    <p:sldId id="258" r:id="rId7"/>
    <p:sldId id="260" r:id="rId8"/>
    <p:sldId id="261" r:id="rId9"/>
    <p:sldId id="262" r:id="rId10"/>
    <p:sldId id="279" r:id="rId11"/>
    <p:sldId id="274" r:id="rId12"/>
    <p:sldId id="275" r:id="rId13"/>
    <p:sldId id="276" r:id="rId14"/>
    <p:sldId id="264" r:id="rId15"/>
    <p:sldId id="263" r:id="rId16"/>
    <p:sldId id="277" r:id="rId17"/>
    <p:sldId id="265" r:id="rId18"/>
    <p:sldId id="285" r:id="rId19"/>
    <p:sldId id="266" r:id="rId20"/>
    <p:sldId id="267" r:id="rId21"/>
    <p:sldId id="284" r:id="rId22"/>
    <p:sldId id="268" r:id="rId23"/>
    <p:sldId id="269" r:id="rId24"/>
    <p:sldId id="283" r:id="rId25"/>
    <p:sldId id="270" r:id="rId26"/>
    <p:sldId id="280" r:id="rId27"/>
    <p:sldId id="282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8E290C-EE64-4236-8CE6-953008036DEE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AE4A0F-7376-4117-BCA6-0677DCB8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11\Desktop\&#1090;&#1086;&#1087;&#1086;&#1075;&#1088;&#1072;&#1092;&#1080;&#1103;.pptx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file:///C:\Users\11\Desktop\&#1087;&#1072;&#1088;&#1077;&#1085;&#1093;&#1080;&#1084;&#1072;&#1090;&#1086;&#1079;&#1085;&#1099;&#1081;%20&#1086;&#1088;&#1075;&#1072;&#1085;.pptx" TargetMode="External"/><Relationship Id="rId4" Type="http://schemas.openxmlformats.org/officeDocument/2006/relationships/hyperlink" Target="file:///C:\Users\11\Desktop\&#1055;&#1086;&#1083;&#1086;&#1089;&#1090;&#1085;&#1086;&#1081;%20&#1086;&#1088;&#1075;&#1072;&#1085;.ppt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Уровни организации живой материи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33400"/>
            <a:ext cx="3367080" cy="28956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Сердечно-сосудистая</a:t>
            </a:r>
            <a:r>
              <a:rPr lang="ru-RU" sz="3600" dirty="0" smtClean="0"/>
              <a:t> система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3267" y="930275"/>
            <a:ext cx="378344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183880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Аппарат органов – это комплекс систем органов или органов, отличающихся по строению и развитию, но выполняющих одинаковые функции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Опорно-двигательный аппарат – костная и мышечные системы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42910" y="285729"/>
            <a:ext cx="20002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grayscl/>
          </a:blip>
          <a:srcRect/>
          <a:stretch>
            <a:fillRect/>
          </a:stretch>
        </p:blipFill>
        <p:spPr bwMode="auto">
          <a:xfrm>
            <a:off x="3929058" y="357166"/>
            <a:ext cx="2857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676656"/>
          </a:xfrm>
        </p:spPr>
        <p:txBody>
          <a:bodyPr/>
          <a:lstStyle/>
          <a:p>
            <a:r>
              <a:rPr lang="ru-RU" dirty="0" smtClean="0"/>
              <a:t>Органный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643050"/>
            <a:ext cx="8183880" cy="44020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Орган – это структура, имеющая сложное строение (состоит из нескольких видов тканей), определенную форму, определенную </a:t>
            </a:r>
            <a:r>
              <a:rPr lang="ru-RU" sz="2400" dirty="0" smtClean="0">
                <a:hlinkClick r:id="rId2" action="ppaction://hlinkpres?slideindex=1&amp;slidetitle="/>
              </a:rPr>
              <a:t>топографию</a:t>
            </a:r>
            <a:r>
              <a:rPr lang="ru-RU" sz="2400" dirty="0" smtClean="0"/>
              <a:t>, определенное развитие, выполняющая определенные функции, снабженная кровеносными и лимфатическими сосудами и нервными волокнами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Полостные и паренхиматозные органы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8003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736"/>
            <a:ext cx="4552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4" action="ppaction://hlinkpres?slideindex=1&amp;slidetitle="/>
              </a:rPr>
              <a:t>Полостной орган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000496" y="579438"/>
            <a:ext cx="4583593" cy="7921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hlinkClick r:id="rId5" action="ppaction://hlinkpres?slideindex=1&amp;slidetitle="/>
              </a:rPr>
              <a:t>Паренхиматозный орган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676656"/>
          </a:xfrm>
        </p:spPr>
        <p:txBody>
          <a:bodyPr/>
          <a:lstStyle/>
          <a:p>
            <a:r>
              <a:rPr lang="ru-RU" dirty="0" smtClean="0"/>
              <a:t>Тканевой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8183880" cy="37147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Ткань – это исторически сложившаяся совокупность клеток и межклеточного вещества</a:t>
            </a:r>
          </a:p>
          <a:p>
            <a:r>
              <a:rPr lang="ru-RU" sz="2400" dirty="0" smtClean="0"/>
              <a:t>Виды тканей: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Эпителиальные ткани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Мышечные ткани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Соединительные ткани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Нервная ткань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324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r>
              <a:rPr lang="ru-RU" dirty="0" smtClean="0"/>
              <a:t>Эпителиальные ткани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64389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8295066" cy="440205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Костная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Хрящевая          </a:t>
            </a:r>
            <a:r>
              <a:rPr lang="ru-RU" sz="2400" dirty="0" smtClean="0"/>
              <a:t>скелетные ткани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Собственно соединительные</a:t>
            </a:r>
          </a:p>
          <a:p>
            <a:pPr marL="342900" indent="-342900"/>
            <a:r>
              <a:rPr lang="ru-RU" sz="2400" dirty="0" smtClean="0"/>
              <a:t>А)рыхлая соединительная</a:t>
            </a:r>
          </a:p>
          <a:p>
            <a:pPr marL="342900" indent="-342900"/>
            <a:r>
              <a:rPr lang="ru-RU" sz="2400" dirty="0" smtClean="0"/>
              <a:t>Б) плотная соединительная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4. Кровь</a:t>
            </a:r>
          </a:p>
          <a:p>
            <a:pPr marL="342900" indent="-342900"/>
            <a:r>
              <a:rPr lang="ru-RU" sz="2400" dirty="0" smtClean="0"/>
              <a:t>5.Лимфа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6. Жировая</a:t>
            </a:r>
          </a:p>
          <a:p>
            <a:pPr marL="342900" indent="-342900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676656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Соединительные ткани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285984" y="1714488"/>
            <a:ext cx="357190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357166"/>
            <a:ext cx="44577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471487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48125"/>
            <a:ext cx="457203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организации живой материи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187952"/>
          </a:xfrm>
        </p:spPr>
        <p:txBody>
          <a:bodyPr/>
          <a:lstStyle/>
          <a:p>
            <a:r>
              <a:rPr lang="ru-RU" dirty="0" smtClean="0"/>
              <a:t>1. Организменный уровень</a:t>
            </a:r>
          </a:p>
          <a:p>
            <a:r>
              <a:rPr lang="ru-RU" dirty="0" smtClean="0"/>
              <a:t>2. Системы органов</a:t>
            </a:r>
          </a:p>
          <a:p>
            <a:r>
              <a:rPr lang="ru-RU" dirty="0" smtClean="0"/>
              <a:t>3. Аппараты органов</a:t>
            </a:r>
          </a:p>
          <a:p>
            <a:r>
              <a:rPr lang="ru-RU" dirty="0" smtClean="0"/>
              <a:t>4. органный уровень</a:t>
            </a:r>
          </a:p>
          <a:p>
            <a:r>
              <a:rPr lang="ru-RU" dirty="0" smtClean="0"/>
              <a:t>5. Тканевой уровень</a:t>
            </a:r>
          </a:p>
          <a:p>
            <a:r>
              <a:rPr lang="ru-RU" dirty="0" smtClean="0"/>
              <a:t>6. Клеточный уровень</a:t>
            </a:r>
          </a:p>
          <a:p>
            <a:r>
              <a:rPr lang="ru-RU" dirty="0" smtClean="0"/>
              <a:t>7. Субклеточный уровень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51887" r="3684"/>
          <a:stretch>
            <a:fillRect/>
          </a:stretch>
        </p:blipFill>
        <p:spPr bwMode="auto">
          <a:xfrm>
            <a:off x="4071934" y="428604"/>
            <a:ext cx="4643470" cy="562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3810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786454"/>
            <a:ext cx="8183880" cy="676656"/>
          </a:xfrm>
        </p:spPr>
        <p:txBody>
          <a:bodyPr/>
          <a:lstStyle/>
          <a:p>
            <a:r>
              <a:rPr lang="ru-RU" dirty="0" smtClean="0"/>
              <a:t>Костная ткань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579" b="44575"/>
          <a:stretch>
            <a:fillRect/>
          </a:stretch>
        </p:blipFill>
        <p:spPr bwMode="auto">
          <a:xfrm>
            <a:off x="2428860" y="1285860"/>
            <a:ext cx="4452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Хрящевая ткань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895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715404" cy="629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38766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-1654" r="2499"/>
          <a:stretch>
            <a:fillRect/>
          </a:stretch>
        </p:blipFill>
        <p:spPr bwMode="auto">
          <a:xfrm>
            <a:off x="1643042" y="1285860"/>
            <a:ext cx="5572164" cy="439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357166"/>
            <a:ext cx="7500990" cy="914400"/>
          </a:xfrm>
        </p:spPr>
        <p:txBody>
          <a:bodyPr/>
          <a:lstStyle/>
          <a:p>
            <a:r>
              <a:rPr lang="ru-RU" dirty="0" smtClean="0"/>
              <a:t>Клеточный уровень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Субклеточный уровень </a:t>
            </a:r>
            <a:r>
              <a:rPr lang="ru-RU" dirty="0" smtClean="0"/>
              <a:t>организации живого (ДНК, РНК, вирусы) обычно рассматривается лишь как хранитель информации о свойствах того или иного организма, то есть </a:t>
            </a:r>
            <a:r>
              <a:rPr lang="ru-RU" dirty="0" smtClean="0"/>
              <a:t>как </a:t>
            </a:r>
            <a:r>
              <a:rPr lang="ru-RU" dirty="0" smtClean="0"/>
              <a:t>инструкция о том, как его строить.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5910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ДНК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4143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Организменный уровень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245406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0000" t="237" r="-1000" b="62441"/>
          <a:stretch>
            <a:fillRect/>
          </a:stretch>
        </p:blipFill>
        <p:spPr bwMode="auto">
          <a:xfrm>
            <a:off x="4714876" y="500042"/>
            <a:ext cx="24288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83880" cy="1051560"/>
          </a:xfrm>
        </p:spPr>
        <p:txBody>
          <a:bodyPr/>
          <a:lstStyle/>
          <a:p>
            <a:r>
              <a:rPr lang="ru-RU" dirty="0" smtClean="0"/>
              <a:t>Системы органов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183880" cy="4187952"/>
          </a:xfrm>
        </p:spPr>
        <p:txBody>
          <a:bodyPr/>
          <a:lstStyle/>
          <a:p>
            <a:r>
              <a:rPr lang="ru-RU" dirty="0" smtClean="0"/>
              <a:t>Система органов – это комплекс органов сходных по строению, развитию и функции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2428892" cy="579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Лимфатическая система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9526"/>
            <a:ext cx="2714644" cy="570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29146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система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18"/>
            <a:ext cx="45720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Мочеполовая система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4861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533400"/>
            <a:ext cx="3867146" cy="4538674"/>
          </a:xfrm>
        </p:spPr>
        <p:txBody>
          <a:bodyPr/>
          <a:lstStyle/>
          <a:p>
            <a:pPr algn="ctr"/>
            <a:r>
              <a:rPr lang="ru-RU" dirty="0" smtClean="0"/>
              <a:t>Пищеварительная система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</TotalTime>
  <Words>227</Words>
  <Application>Microsoft Office PowerPoint</Application>
  <PresentationFormat>Экран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Уровни организации живой материи</vt:lpstr>
      <vt:lpstr>Уровни организации живой материи</vt:lpstr>
      <vt:lpstr>Организменный уровень</vt:lpstr>
      <vt:lpstr>Системы органов</vt:lpstr>
      <vt:lpstr>Нервная система</vt:lpstr>
      <vt:lpstr>Лимфатическая система</vt:lpstr>
      <vt:lpstr>Дыхательная система</vt:lpstr>
      <vt:lpstr>Мочеполовая система</vt:lpstr>
      <vt:lpstr>Пищеварительная система</vt:lpstr>
      <vt:lpstr>Сердечно-сосудистая система</vt:lpstr>
      <vt:lpstr>Аппарат органов – это комплекс систем органов или органов, отличающихся по строению и развитию, но выполняющих одинаковые функции</vt:lpstr>
      <vt:lpstr>Опорно-двигательный аппарат – костная и мышечные системы</vt:lpstr>
      <vt:lpstr>Органный уровень</vt:lpstr>
      <vt:lpstr>Полостные и паренхиматозные органы</vt:lpstr>
      <vt:lpstr>Слайд 15</vt:lpstr>
      <vt:lpstr>Тканевой уровень</vt:lpstr>
      <vt:lpstr>Эпителиальные ткани</vt:lpstr>
      <vt:lpstr>Соединительные ткани</vt:lpstr>
      <vt:lpstr>Слайд 19</vt:lpstr>
      <vt:lpstr>Костная ткань</vt:lpstr>
      <vt:lpstr>Хрящевая ткань</vt:lpstr>
      <vt:lpstr>Слайд 22</vt:lpstr>
      <vt:lpstr>Слайд 23</vt:lpstr>
      <vt:lpstr>Слайд 24</vt:lpstr>
      <vt:lpstr>Слайд 25</vt:lpstr>
      <vt:lpstr>Клеточный уровень</vt:lpstr>
      <vt:lpstr>Слайд 27</vt:lpstr>
      <vt:lpstr>Молекула ДНК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Уровни организации живой материи</dc:title>
  <dc:creator>11</dc:creator>
  <cp:lastModifiedBy>11</cp:lastModifiedBy>
  <cp:revision>16</cp:revision>
  <dcterms:created xsi:type="dcterms:W3CDTF">2011-09-28T07:14:22Z</dcterms:created>
  <dcterms:modified xsi:type="dcterms:W3CDTF">2012-11-15T21:01:36Z</dcterms:modified>
</cp:coreProperties>
</file>