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2BC5-0555-4C26-951F-B1CDDEDC96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4FE3-C757-4A33-8607-FE9C0A0514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4FE3-C757-4A33-8607-FE9C0A051470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2142CC-0D58-480E-820C-5B46812DA9C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0DAD26-B2B0-403A-A0A2-868F6C36B12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/>
              <a:t>Анализаторы</a:t>
            </a:r>
            <a:endParaRPr lang="ru-RU" sz="6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Анализаторы по И.П. Павлову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Сложные нервные аппараты, воспринимающие и анализирующие раздражения внешней среды и внутренней среды организма, И.П. Павлов назвал анализаторами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892480" cy="2149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Анализатор – это комплекс, состоящий из трех отделов, анатомически и функционально связанных между собой: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8295456" cy="4387752"/>
          </a:xfrm>
        </p:spPr>
        <p:txBody>
          <a:bodyPr>
            <a:normAutofit/>
          </a:bodyPr>
          <a:lstStyle/>
          <a:p>
            <a:pPr marL="512064" indent="-457200">
              <a:buAutoNum type="arabicPeriod"/>
            </a:pPr>
            <a:r>
              <a:rPr lang="ru-RU" sz="2400" dirty="0" smtClean="0"/>
              <a:t>Рецепторный отдел – воспринимает раздражения внешней  и внутренней среды и в ответ на них образует нервный импульс</a:t>
            </a:r>
          </a:p>
          <a:p>
            <a:pPr marL="512064" indent="-457200">
              <a:buAutoNum type="arabicPeriod"/>
            </a:pPr>
            <a:r>
              <a:rPr lang="ru-RU" sz="2400" dirty="0" smtClean="0"/>
              <a:t>Проводниковый отдел – представляет собой цепь нейронов, по которым нервный импульс транспортируется в кору больших полушарий</a:t>
            </a:r>
          </a:p>
          <a:p>
            <a:pPr marL="512064" indent="-457200">
              <a:buAutoNum type="arabicPeriod"/>
            </a:pPr>
            <a:r>
              <a:rPr lang="ru-RU" sz="2400" dirty="0" smtClean="0"/>
              <a:t>Центральный отдел (корковый) – представляет участок коры больших полушарий, в котором происходит анализ чувствительной информации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Обонятельный анализатор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346" b="534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288" y="242888"/>
            <a:ext cx="68294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Кожный анализатор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0213" y="404664"/>
            <a:ext cx="6544195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Вкусовой анализатор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620688"/>
            <a:ext cx="698477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Зрительный анализатор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Вестибулярный анализатор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640871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СЛУХОВОЙ АНАЛИЗАТОР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72008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</TotalTime>
  <Words>108</Words>
  <Application>Microsoft Office PowerPoint</Application>
  <PresentationFormat>Экран (4:3)</PresentationFormat>
  <Paragraphs>14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Анализаторы</vt:lpstr>
      <vt:lpstr>Анализаторы по И.П. Павлову</vt:lpstr>
      <vt:lpstr>Анализатор – это комплекс, состоящий из трех отделов, анатомически и функционально связанных между собой:</vt:lpstr>
      <vt:lpstr>Обонятельный анализатор</vt:lpstr>
      <vt:lpstr>Кожный анализатор</vt:lpstr>
      <vt:lpstr>Вкусовой анализатор</vt:lpstr>
      <vt:lpstr>Зрительный анализатор</vt:lpstr>
      <vt:lpstr>Вестибулярный анализатор</vt:lpstr>
      <vt:lpstr>СЛУХОВОЙ АНАЛИЗАТОР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Анализаторы</dc:title>
  <dc:creator>sss</dc:creator>
  <cp:lastModifiedBy>sss</cp:lastModifiedBy>
  <cp:revision>8</cp:revision>
  <dcterms:created xsi:type="dcterms:W3CDTF">2014-04-15T06:06:05Z</dcterms:created>
  <dcterms:modified xsi:type="dcterms:W3CDTF">2014-04-15T07:26:11Z</dcterms:modified>
</cp:coreProperties>
</file>