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705" y="3573016"/>
            <a:ext cx="9125956" cy="1829761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Лекция 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2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 </a:t>
            </a:r>
            <a:br>
              <a:rPr lang="ru-RU" sz="36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r>
              <a:rPr lang="ru-RU" sz="3600" kern="1800" dirty="0" smtClean="0">
                <a:solidFill>
                  <a:schemeClr val="tx1"/>
                </a:solidFill>
                <a:effectLst/>
                <a:latin typeface="Times New Roman"/>
                <a:ea typeface="Times New Roman"/>
                <a:cs typeface="Times New Roman"/>
              </a:rPr>
              <a:t>ЛИЧНОСТЬ СПОРТСМЕНА КАК СУБЪЕКТА СПОРТИВНОЙ ДЕЯТЕЛЬНОСТИ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sz="2800" dirty="0">
                <a:solidFill>
                  <a:srgbClr val="000000"/>
                </a:solidFill>
                <a:effectLst/>
                <a:latin typeface="Times New Roman"/>
                <a:ea typeface="Calibri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2400" cy="1199704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Психология 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latin typeface="Times New Roman"/>
                <a:ea typeface="Times New Roman"/>
              </a:rPr>
              <a:t>физической </a:t>
            </a:r>
            <a:r>
              <a:rPr lang="ru-RU" sz="2800" b="1" dirty="0">
                <a:latin typeface="Times New Roman"/>
                <a:ea typeface="Times New Roman"/>
              </a:rPr>
              <a:t>культуры</a:t>
            </a:r>
            <a:endParaRPr lang="ru-RU" dirty="0"/>
          </a:p>
        </p:txBody>
      </p:sp>
      <p:pic>
        <p:nvPicPr>
          <p:cNvPr id="4" name="Picture 4" descr="C:\Users\Public\Кривсун\Информатизация\sfedu-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732649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Public\Кривсун\Информатизация\akademia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2170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9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/>
              <a:t>Спасибо за 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3298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</p:spPr>
        <p:txBody>
          <a:bodyPr>
            <a:normAutofit/>
          </a:bodyPr>
          <a:lstStyle/>
          <a:p>
            <a:pPr indent="450215"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Личность – продукт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социально-исторического развития и собственной деятельности человека. Она обладает сознанием и системой социальных качеств, выполняет определенные функции в обществе.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 algn="just"/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indent="450215" algn="just"/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Спорт,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одно из средств воспитания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личностных качеств. Роль спортивной деятельности в формировании характера заключается в том, что она образует те своеобразные потенциальные основы действий, в которых выражается характер человека, его индивидуальные особенности, воля.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12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5890659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buNone/>
              <a:tabLst>
                <a:tab pos="63055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Платонов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К.К.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анализируя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общую систему личности,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разделил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 ее особенности и черты на четыре группы, образующие основные стороны личности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indent="0" algn="just">
              <a:lnSpc>
                <a:spcPct val="115000"/>
              </a:lnSpc>
              <a:buNone/>
              <a:tabLst>
                <a:tab pos="630555" algn="l"/>
              </a:tabLst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Социально-обусловленные особенности (направленность, моральные качества);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Биологически обусловленные особенности (темперамент, задатки, инстинкты, простейшие потребности);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Опыт (объем и качество имеющихся знаний, навыков, умений и привычек);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tabLst>
                <a:tab pos="45720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Индивидуальные особенности различных психических процессов.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3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спортивная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способствует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решению: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Нравственных задач;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Волевых задач;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Эстетических задач;</a:t>
            </a: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Интеллектуальных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задач формирования личности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человека и спортсмена.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kern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Формирование личности спортсмена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нравственного сознания, идейной убежденности и мотивов деятельности, согласующихся с идеалами высокой морали;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воспитание моральных чувств, характерных для передовых членов общества и мирового сообщества (любви к Родине, чувств дружбы, товарищества, коллективизма, общественного долга, миролюбия, гуманизма и т.п.);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нравственного опыта, твердых привычек соблюдать этические нормы;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навыков общественно оправданного поведения, в том числе и конкретных норм спортивной этики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этических норм и навыков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поведения предусматривают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4000" dirty="0"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28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90170" algn="l"/>
                <a:tab pos="270510" algn="l"/>
                <a:tab pos="63055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обогащение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специальными знаниями, относящимися к сфере физической культуры и спорта, систематическое расширение и углубление их, формирование на этой основе осмысленного отношения к физкультурной, спортивной деятельности, содействие формированию научного мировоззрения;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90170" algn="l"/>
                <a:tab pos="270510" algn="l"/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развитие познавательных способностей, качеств ума, содействие творческим проявлениям личности, в том числе в самопознании и самовоспитании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Интеллектуальное воспитание. В задачи умственного воспитания входят:</a:t>
            </a: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33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indent="0" algn="just">
              <a:lnSpc>
                <a:spcPct val="115000"/>
              </a:lnSpc>
              <a:buClr>
                <a:srgbClr val="4F81BD"/>
              </a:buClr>
              <a:buNone/>
              <a:tabLst>
                <a:tab pos="270510" algn="l"/>
                <a:tab pos="630555" algn="l"/>
                <a:tab pos="473392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	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воспитывать способность чутко воспринимать, глубоко чувствовать и правильно оценивать красоту в сфере физической культуры и спорта и в других областях ее проявления;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эстетически зрелое стремление к физическому совершенству;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формировать эстетику поведения и межличностных отношений в физкультурной, спортивной деятельности;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вырабатывать активную позицию в утверждении прекрасного и непримиримость к безобразному в любых его проявлениях.</a:t>
            </a:r>
            <a:endParaRPr lang="ru-RU" sz="26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Эстетическое воспитание. Задачи состоят в том, чтобы: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7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мотивационных, интеллектуальных и нравственных основ, которые обеспечат волевые проявления применительно к требованиям физкультурной, спортивной деятельности;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buClr>
                <a:srgbClr val="4F81BD"/>
              </a:buClr>
              <a:buSzPts val="1000"/>
              <a:buFont typeface="Symbol"/>
              <a:buChar char=""/>
              <a:tabLst>
                <a:tab pos="270510" algn="l"/>
                <a:tab pos="630555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всестороннее развитие волевых качеств, необходимых в каждом виде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деятельности,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 на этой основе стержневых черт характера, которые проявлялись бы не только в условиях спортивной деятельности, но и в многообразных ситуациях жизненной практики.</a:t>
            </a:r>
            <a:endParaRPr lang="ru-RU" sz="24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buClr>
                <a:srgbClr val="4F81BD"/>
              </a:buClr>
            </a:pPr>
            <a:endParaRPr lang="ru-RU" sz="2400" dirty="0">
              <a:solidFill>
                <a:prstClr val="black"/>
              </a:solidFill>
            </a:endParaRPr>
          </a:p>
          <a:p>
            <a:pPr lvl="0">
              <a:buClr>
                <a:srgbClr val="4F81BD"/>
              </a:buClr>
            </a:pP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764704"/>
            <a:ext cx="88924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Воспитание воли.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Основные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задачи, </a:t>
            </a:r>
            <a:r>
              <a:rPr lang="ru-RU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состоят </a:t>
            </a:r>
            <a:r>
              <a:rPr lang="ru-RU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том, чтобы обеспечить:</a:t>
            </a:r>
            <a: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78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81328"/>
            <a:ext cx="8964488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Обследование больших групп спортсменов высокой квалификации показывает, что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наиболее характерными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особенностями их личности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являются:</a:t>
            </a: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высокая эмоциональная устойчивость,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уверенность в себе,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независимость, самостоятельность,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склонность к риску,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самоконтроль,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base">
              <a:lnSpc>
                <a:spcPct val="115000"/>
              </a:lnSpc>
              <a:buSzPts val="1000"/>
              <a:buFont typeface="Symbol"/>
              <a:buChar char=""/>
              <a:tabLst>
                <a:tab pos="630555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общительность.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Личностные особенности спортсменов</a:t>
            </a:r>
            <a:r>
              <a:rPr lang="ru-RU" sz="36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096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</TotalTime>
  <Words>427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Лекция 2   ЛИЧНОСТЬ СПОРТСМЕНА КАК СУБЪЕКТА СПОРТИВНОЙ ДЕЯТЕЛЬНОСТИ </vt:lpstr>
      <vt:lpstr>Презентация PowerPoint</vt:lpstr>
      <vt:lpstr>Презентация PowerPoint</vt:lpstr>
      <vt:lpstr>Формирование личности спортсмена </vt:lpstr>
      <vt:lpstr>Формирование этических норм и навыков поведения предусматривают: </vt:lpstr>
      <vt:lpstr>Интеллектуальное воспитание. В задачи умственного воспитания входят: </vt:lpstr>
      <vt:lpstr>Эстетическое воспитание. Задачи состоят в том, чтобы:</vt:lpstr>
      <vt:lpstr>Воспитание воли. Основные задачи, состоят в том, чтобы обеспечить: </vt:lpstr>
      <vt:lpstr>Личностные особенности спортсменов 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   ВВЕДЕНИЕ В СПОРТИВНУЮ ПСИХОЛОГИЮ</dc:title>
  <dc:creator>Софик</dc:creator>
  <cp:lastModifiedBy>Бандик</cp:lastModifiedBy>
  <cp:revision>5</cp:revision>
  <dcterms:created xsi:type="dcterms:W3CDTF">2014-07-24T16:08:07Z</dcterms:created>
  <dcterms:modified xsi:type="dcterms:W3CDTF">2014-08-11T14:32:48Z</dcterms:modified>
</cp:coreProperties>
</file>