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57" r:id="rId5"/>
    <p:sldId id="273" r:id="rId6"/>
    <p:sldId id="274" r:id="rId7"/>
    <p:sldId id="277" r:id="rId8"/>
    <p:sldId id="278" r:id="rId9"/>
    <p:sldId id="279" r:id="rId10"/>
    <p:sldId id="280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44" y="4005064"/>
            <a:ext cx="9125956" cy="1829761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Лекция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5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kern="1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ПРОБЛЕМА ПСИХОЛОГИЧЕСКОГО КОНТРОЛЯ И УПРАВЛЕНИЯ СПОРТИВНОЙ </a:t>
            </a:r>
            <a:r>
              <a:rPr lang="ru-RU" sz="3600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ДЕЯТЕЛЬНОСТЬЮ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11997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Психология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культуры</a:t>
            </a:r>
            <a:endParaRPr lang="ru-RU" dirty="0"/>
          </a:p>
        </p:txBody>
      </p:sp>
      <p:pic>
        <p:nvPicPr>
          <p:cNvPr id="4" name="Picture 4" descr="C:\Users\Public\Кривсун\Информатизация\sfedu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3264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Кривсун\Информатизация\akademi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17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9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 диагностике психических состояний в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спортивной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деятельности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качестве адекватных психодиагностических методов субъективных оценок психического состояния выступают самооценки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общего состояния на тренировке;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уровня усталости за весь тренировочный день;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субъективной легкости заключительной части тренировки;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общего состояния после тренировки;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выраженности усталости после тренировки;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стабильности работоспособности на тренировке.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3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</p:spPr>
        <p:txBody>
          <a:bodyPr>
            <a:normAutofit fontScale="92500" lnSpcReduction="20000"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Поскольку психологическая подготовленность спортсменов постоянно изменяется, она подлежит количественной и качественной оценке в условиях этапного, текущего и оперативного контроля. В целом психологическая подготовленность предусматривает такие основные направления как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0" algn="just" fontAlgn="base">
              <a:lnSpc>
                <a:spcPct val="115000"/>
              </a:lnSpc>
              <a:buNone/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мотивации занятий спортом;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воспитание волевых качеств;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аутогенная, идеомоторная,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психомышечная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тренировка;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совершенствование быстроты реагирования;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совершенствование специализированных умений;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регулировка психической напряженности;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выработка толерантности к эмоциональному стрессу;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управление стартовыми состояниями.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4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 fontScale="77500" lnSpcReduction="20000"/>
          </a:bodyPr>
          <a:lstStyle/>
          <a:p>
            <a:pPr indent="0" algn="ctr" fontAlgn="base">
              <a:lnSpc>
                <a:spcPct val="115000"/>
              </a:lnSpc>
              <a:buNone/>
              <a:tabLst>
                <a:tab pos="630555" algn="l"/>
              </a:tabLs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процессе контроля психической подготовленности оценивают следующее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0" algn="just" fontAlgn="base">
              <a:lnSpc>
                <a:spcPct val="115000"/>
              </a:lnSpc>
              <a:buNone/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личностные и морально-волевые качества, обеспечивающие достижение высоких спортивных результатов на соревнованиях в различных видах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стабильность выступления на соревнованиях с участием соперников высокой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квалификации;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 и сосредоточенность внимания в связи со спецификой видов спорта и различных соревновательных ситуаций;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способность управлять уровнем возбуждения непосредственно перед и в ходе соревнований (устойчивость к стрессовым ситуациям);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степень совершенства различных восприятий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параметров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движений, способность к психической регуляции мышечной координации, восприятию и переработке информации;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возможность анализаторной деятельности, сенсомоторных реакций, пространственно-временной антиципации, способность к формированию опережающих решений в условиях дефицита времени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8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298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Объектом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управления в спортивной тренировке является поведение спортсмена и его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состояние. </a:t>
            </a:r>
          </a:p>
          <a:p>
            <a:pPr indent="0" algn="just" fontAlgn="base">
              <a:lnSpc>
                <a:spcPct val="115000"/>
              </a:lnSpc>
              <a:buNone/>
              <a:tabLst>
                <a:tab pos="630555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Целью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управления тренировочным процессом является оптимизация поведения спортсмена, целесообразное развитие тренированности и подготовленности, обеспечивающее достижение наивысших спортивных результатов.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87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Управление тренировочным процессом предусматривает комплексное использование как возможностей системы спортивной тренировки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внетренировочных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внесоревновательных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факторов системы спортивной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подготовки. </a:t>
            </a:r>
          </a:p>
          <a:p>
            <a:pPr indent="0" algn="just" fontAlgn="base">
              <a:lnSpc>
                <a:spcPct val="115000"/>
              </a:lnSpc>
              <a:buNone/>
              <a:tabLst>
                <a:tab pos="630555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одной стороны, это определяет чрезвычайную сложность управления в спортивной тренировке, а с другой стороны, его большую эффективность в случае обоснованности реализованных решений.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9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264696"/>
          </a:xfrm>
        </p:spPr>
        <p:txBody>
          <a:bodyPr>
            <a:normAutofit fontScale="92500" lnSpcReduction="20000"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Основой для управления процессом спортивной тренировки служат многообразные и постоянно изменяющиеся возможности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спортсмена информация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которых поступает от спортсмена при помощи обратных связей четырех типов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0" algn="just" fontAlgn="base">
              <a:lnSpc>
                <a:spcPct val="115000"/>
              </a:lnSpc>
              <a:buNone/>
              <a:tabLst>
                <a:tab pos="630555" algn="l"/>
              </a:tabLs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сведения о состоянии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спортсмена;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сведения о поведении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спортсмена;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данные о срочном тренировочном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эффекте;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/>
              <a:buChar char=""/>
              <a:tabLst>
                <a:tab pos="630555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сведения об отставленном и кумулятивном тренировочном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эффекте.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Целью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контроля является оптимизация процесса подготовки и соревновательной деятельности спортсменов на основе объективной оценки различных сторон их подготовленности и функциональных возможностей важнейших систем организма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Предметом контроля в спорте является содержание учебно-тренировочного процесса, соревновательной деятельности, состояние различных сторон подготовленности спортсменов, их работоспособность, возможности функциональных систем.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спортивной деятельности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76672"/>
          </a:xfrm>
        </p:spPr>
        <p:txBody>
          <a:bodyPr>
            <a:normAutofit fontScale="70000" lnSpcReduction="20000"/>
          </a:bodyPr>
          <a:lstStyle/>
          <a:p>
            <a:pPr lvl="0" indent="450215" algn="just" fontAlgn="base">
              <a:lnSpc>
                <a:spcPct val="115000"/>
              </a:lnSpc>
              <a:buClr>
                <a:srgbClr val="4F81BD"/>
              </a:buClr>
              <a:tabLst>
                <a:tab pos="63055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Этапный контроль позволяет оценить этапное состояние спортсмена, которое является следствием долговременного тренировочного эффекта. Такие состояния спортсмена являются результатом длительной подготовки - в течение ряда лет, года, макроцикла, периода или этапа.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 fontAlgn="base">
              <a:lnSpc>
                <a:spcPct val="115000"/>
              </a:lnSpc>
              <a:buClr>
                <a:srgbClr val="4F81BD"/>
              </a:buClr>
              <a:tabLst>
                <a:tab pos="63055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Текущий контроль направлен на оценку текущих состояний, т.е. тех состояний, которые являются следствием нагрузок серий занятий, тренировочных или соревновательных микроциклов.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 fontAlgn="base">
              <a:lnSpc>
                <a:spcPct val="115000"/>
              </a:lnSpc>
              <a:buClr>
                <a:srgbClr val="4F81BD"/>
              </a:buClr>
              <a:tabLst>
                <a:tab pos="63055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Оперативный контроль предусматривает оценку оперативных состояний - срочных реакций организма спортсменов на нагрузки в ходе отдельных тренировочных занятий и соревнований.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0" algn="just" fontAlgn="base">
              <a:lnSpc>
                <a:spcPct val="115000"/>
              </a:lnSpc>
              <a:buClr>
                <a:srgbClr val="4F81BD"/>
              </a:buClr>
              <a:buNone/>
              <a:tabLst>
                <a:tab pos="630555" algn="l"/>
              </a:tabLst>
            </a:pP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 fontAlgn="base">
              <a:lnSpc>
                <a:spcPct val="115000"/>
              </a:lnSpc>
              <a:buClr>
                <a:srgbClr val="4F81BD"/>
              </a:buClr>
              <a:buNone/>
              <a:tabLst>
                <a:tab pos="630555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зависимости от применяемых средств и методов контроль может носить педагогический, социально-психологический и медико-биологический характер.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контроля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1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85000" lnSpcReduction="20000"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процессе педагогического контроля оценивается уровень технико-тактической и физической подготовленности, особенности выступления в соревнованиях, динамика спортивных результатов, структура и содержание тренировочного процесса и др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Социально-психологический контроль связан с изучением особенностей личности спортсменов, их психического состояния и подготовленности, общего микроклимата и условий тренировочной и соревновательной деятельности и др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Медико-биологический контроль предусматривает оценку состояния здоровья, возможностей различных функциональных систем, отдельных органов и механизмов, несущих основную нагрузку в тренировочной и соревновательной деятельности. Принципиальным положением медико-биологического контроля является то, что к физическим нагрузкам и соревнованиям допускаются здоровые люди.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58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тренированности </a:t>
            </a:r>
            <a:r>
              <a:rPr lang="ru-RU" sz="2800" dirty="0">
                <a:latin typeface="Times New Roman"/>
                <a:ea typeface="Times New Roman"/>
              </a:rPr>
              <a:t>и «спортивной формы», которые важны в прогнозе результативности спортивной деятельности.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109728" indent="0" algn="ctr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Часто </a:t>
            </a:r>
            <a:r>
              <a:rPr lang="ru-RU" sz="2800" dirty="0">
                <a:latin typeface="Times New Roman"/>
                <a:ea typeface="Times New Roman"/>
              </a:rPr>
              <a:t>эти состояния, по сути, не дифференцируются и связываются: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со </a:t>
            </a:r>
            <a:r>
              <a:rPr lang="ru-RU" sz="2800" dirty="0">
                <a:latin typeface="Times New Roman"/>
                <a:ea typeface="Times New Roman"/>
              </a:rPr>
              <a:t>свойствами личности спортсмена, формируемыми в процессе многолетней тренировки;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с </a:t>
            </a:r>
            <a:r>
              <a:rPr lang="ru-RU" sz="2800" dirty="0">
                <a:latin typeface="Times New Roman"/>
                <a:ea typeface="Times New Roman"/>
              </a:rPr>
              <a:t>«перманентным состоянием, длящимся недели и месяцы»;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 оперативным состоянием готовности к конкретным соревнованиям.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Психофизиологические проявлениях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состояний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3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электро-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биопотенциометрия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(градиент БЭП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простая сенсомоторная реакция;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реакция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на движущийся объект;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теппинг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-тест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и динамометрия в оптимальном и максимальном вариантах;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тест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на «чувство времени» - отмеривание времени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методика дозирования темпа и статического усилия;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30-секундньй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теппинг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-тест в максимальном темпе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450215" algn="just" fontAlgn="base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бланковые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тесты: САН и шкала реактивной тревожности.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методики диагностики состояния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тренированности 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спортивной формы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</TotalTime>
  <Words>741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   Лекция 5   ПРОБЛЕМА ПСИХОЛОГИЧЕСКОГО КОНТРОЛЯ И УПРАВЛЕНИЯ СПОРТИВНОЙ ДЕЯТЕЛЬНОСТЬЮ </vt:lpstr>
      <vt:lpstr>Презентация PowerPoint</vt:lpstr>
      <vt:lpstr>Презентация PowerPoint</vt:lpstr>
      <vt:lpstr>Презентация PowerPoint</vt:lpstr>
      <vt:lpstr>Контроль спортивной деятельности</vt:lpstr>
      <vt:lpstr>Виды контроля</vt:lpstr>
      <vt:lpstr>Презентация PowerPoint</vt:lpstr>
      <vt:lpstr>Психофизиологические проявлениях состояний </vt:lpstr>
      <vt:lpstr>Некоторые методики диагностики состояния тренированности и спортивной формы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  ВВЕДЕНИЕ В СПОРТИВНУЮ ПСИХОЛОГИЮ</dc:title>
  <dc:creator>Софик</dc:creator>
  <cp:lastModifiedBy>Бандик</cp:lastModifiedBy>
  <cp:revision>18</cp:revision>
  <dcterms:created xsi:type="dcterms:W3CDTF">2014-07-24T16:08:07Z</dcterms:created>
  <dcterms:modified xsi:type="dcterms:W3CDTF">2014-08-11T20:00:55Z</dcterms:modified>
</cp:coreProperties>
</file>