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1" r:id="rId15"/>
    <p:sldId id="273" r:id="rId16"/>
    <p:sldId id="275" r:id="rId17"/>
    <p:sldId id="277" r:id="rId18"/>
    <p:sldId id="279" r:id="rId19"/>
    <p:sldId id="281" r:id="rId20"/>
    <p:sldId id="276" r:id="rId21"/>
    <p:sldId id="283" r:id="rId22"/>
    <p:sldId id="282" r:id="rId23"/>
    <p:sldId id="285" r:id="rId24"/>
    <p:sldId id="284" r:id="rId25"/>
    <p:sldId id="287" r:id="rId26"/>
    <p:sldId id="293" r:id="rId27"/>
    <p:sldId id="292" r:id="rId28"/>
    <p:sldId id="302" r:id="rId29"/>
    <p:sldId id="304" r:id="rId30"/>
    <p:sldId id="313" r:id="rId31"/>
    <p:sldId id="315" r:id="rId32"/>
    <p:sldId id="317" r:id="rId33"/>
    <p:sldId id="319" r:id="rId34"/>
    <p:sldId id="321" r:id="rId35"/>
    <p:sldId id="323" r:id="rId36"/>
    <p:sldId id="322" r:id="rId37"/>
    <p:sldId id="339" r:id="rId38"/>
    <p:sldId id="324" r:id="rId39"/>
    <p:sldId id="325" r:id="rId40"/>
    <p:sldId id="334" r:id="rId41"/>
    <p:sldId id="335" r:id="rId42"/>
    <p:sldId id="336" r:id="rId43"/>
    <p:sldId id="326" r:id="rId44"/>
    <p:sldId id="328" r:id="rId45"/>
    <p:sldId id="329" r:id="rId46"/>
    <p:sldId id="331" r:id="rId47"/>
    <p:sldId id="357" r:id="rId48"/>
    <p:sldId id="332" r:id="rId49"/>
    <p:sldId id="333" r:id="rId50"/>
    <p:sldId id="358" r:id="rId51"/>
    <p:sldId id="359" r:id="rId52"/>
    <p:sldId id="360" r:id="rId53"/>
    <p:sldId id="361" r:id="rId54"/>
    <p:sldId id="362" r:id="rId55"/>
    <p:sldId id="363" r:id="rId56"/>
    <p:sldId id="364" r:id="rId57"/>
    <p:sldId id="365" r:id="rId58"/>
    <p:sldId id="366" r:id="rId59"/>
    <p:sldId id="367" r:id="rId6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60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4459F4F-2C9A-4521-ACF9-A6CAA42B1197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73AFC22B-B924-49A3-B070-8905892C8D8D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Физические качества</a:t>
          </a:r>
        </a:p>
      </dgm:t>
    </dgm:pt>
    <dgm:pt modelId="{D837365F-0DEF-4E0B-97CA-B2A531A99355}" type="parTrans" cxnId="{937A429D-47D1-44C3-BDA0-9B312F8F7182}">
      <dgm:prSet/>
      <dgm:spPr/>
    </dgm:pt>
    <dgm:pt modelId="{FF9E95DF-587C-4393-A2F0-8CE9AE8807FD}" type="sibTrans" cxnId="{937A429D-47D1-44C3-BDA0-9B312F8F7182}">
      <dgm:prSet/>
      <dgm:spPr/>
    </dgm:pt>
    <dgm:pt modelId="{835B68C9-73DF-4D26-9418-08D2EA5774A3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Сила</a:t>
          </a:r>
        </a:p>
      </dgm:t>
    </dgm:pt>
    <dgm:pt modelId="{7ED429C5-7004-43C2-BC64-5D8B99C2079F}" type="parTrans" cxnId="{815EB7C8-0033-4D07-99F6-360042452C3E}">
      <dgm:prSet/>
      <dgm:spPr/>
    </dgm:pt>
    <dgm:pt modelId="{54A5EFEF-98F4-4F58-B6EA-4353559101F9}" type="sibTrans" cxnId="{815EB7C8-0033-4D07-99F6-360042452C3E}">
      <dgm:prSet/>
      <dgm:spPr/>
    </dgm:pt>
    <dgm:pt modelId="{F1FCB08E-3A39-41AC-8666-C07D4CF2DA3B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Выносливость</a:t>
          </a:r>
        </a:p>
      </dgm:t>
    </dgm:pt>
    <dgm:pt modelId="{6432C36A-05AA-44C7-B5AC-048B5D83DE34}" type="parTrans" cxnId="{4EC4B6AD-E4C6-45A8-955C-04FCD3D3C069}">
      <dgm:prSet/>
      <dgm:spPr/>
    </dgm:pt>
    <dgm:pt modelId="{E89A370B-87E6-4565-B7CD-D1EBDB3ECD48}" type="sibTrans" cxnId="{4EC4B6AD-E4C6-45A8-955C-04FCD3D3C069}">
      <dgm:prSet/>
      <dgm:spPr/>
    </dgm:pt>
    <dgm:pt modelId="{87A19E96-6854-4C43-899D-98E789844570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Быстрота</a:t>
          </a:r>
        </a:p>
      </dgm:t>
    </dgm:pt>
    <dgm:pt modelId="{6AB0664A-A550-4439-B619-49D1E74284CC}" type="parTrans" cxnId="{85F78BFA-B876-4AB1-8BF1-FF3ED9BCDC77}">
      <dgm:prSet/>
      <dgm:spPr/>
    </dgm:pt>
    <dgm:pt modelId="{3372630B-99BC-4E11-8C30-D46248F6ECC0}" type="sibTrans" cxnId="{85F78BFA-B876-4AB1-8BF1-FF3ED9BCDC77}">
      <dgm:prSet/>
      <dgm:spPr/>
    </dgm:pt>
    <dgm:pt modelId="{75AAD880-53EC-499E-B221-7CE662CECDE7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Ловкость</a:t>
          </a:r>
        </a:p>
      </dgm:t>
    </dgm:pt>
    <dgm:pt modelId="{D69E7202-2A59-4358-8B11-F2A2AD1B5305}" type="parTrans" cxnId="{9A5549B9-F6AC-4D53-B010-C181AAEA268C}">
      <dgm:prSet/>
      <dgm:spPr/>
    </dgm:pt>
    <dgm:pt modelId="{D53E8914-F1F1-4F10-A28D-5D79B521780B}" type="sibTrans" cxnId="{9A5549B9-F6AC-4D53-B010-C181AAEA268C}">
      <dgm:prSet/>
      <dgm:spPr/>
    </dgm:pt>
    <dgm:pt modelId="{6AB3E346-BF30-408B-A34B-75C93AF7339A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Гибкость</a:t>
          </a:r>
        </a:p>
      </dgm:t>
    </dgm:pt>
    <dgm:pt modelId="{68D3135B-A1D3-498E-9CBE-022B261796BA}" type="parTrans" cxnId="{CCEEC1B8-2D54-4538-AE3E-DD6144730EC3}">
      <dgm:prSet/>
      <dgm:spPr/>
    </dgm:pt>
    <dgm:pt modelId="{2BD2A460-6586-4AC4-9A1A-9832A761C270}" type="sibTrans" cxnId="{CCEEC1B8-2D54-4538-AE3E-DD6144730EC3}">
      <dgm:prSet/>
      <dgm:spPr/>
    </dgm:pt>
    <dgm:pt modelId="{98C5007A-4332-4FC9-AD3A-C4BE93767E37}" type="pres">
      <dgm:prSet presAssocID="{54459F4F-2C9A-4521-ACF9-A6CAA42B119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A3FFBB4-542C-4A9D-B6E5-549F28B586AA}" type="pres">
      <dgm:prSet presAssocID="{73AFC22B-B924-49A3-B070-8905892C8D8D}" presName="hierRoot1" presStyleCnt="0">
        <dgm:presLayoutVars>
          <dgm:hierBranch val="r"/>
        </dgm:presLayoutVars>
      </dgm:prSet>
      <dgm:spPr/>
    </dgm:pt>
    <dgm:pt modelId="{449A0830-5461-468D-96A9-A58934299D4C}" type="pres">
      <dgm:prSet presAssocID="{73AFC22B-B924-49A3-B070-8905892C8D8D}" presName="rootComposite1" presStyleCnt="0"/>
      <dgm:spPr/>
    </dgm:pt>
    <dgm:pt modelId="{26F6B8B5-5C3A-4707-819B-73BBC61D5807}" type="pres">
      <dgm:prSet presAssocID="{73AFC22B-B924-49A3-B070-8905892C8D8D}" presName="rootText1" presStyleLbl="node0" presStyleIdx="0" presStyleCnt="1">
        <dgm:presLayoutVars>
          <dgm:chPref val="3"/>
        </dgm:presLayoutVars>
      </dgm:prSet>
      <dgm:spPr/>
    </dgm:pt>
    <dgm:pt modelId="{083E33F6-0B23-47E5-A783-2BDCA35E644E}" type="pres">
      <dgm:prSet presAssocID="{73AFC22B-B924-49A3-B070-8905892C8D8D}" presName="rootConnector1" presStyleLbl="node1" presStyleIdx="0" presStyleCnt="0"/>
      <dgm:spPr/>
    </dgm:pt>
    <dgm:pt modelId="{973FB115-EC2A-4BBA-94CA-919845D37323}" type="pres">
      <dgm:prSet presAssocID="{73AFC22B-B924-49A3-B070-8905892C8D8D}" presName="hierChild2" presStyleCnt="0"/>
      <dgm:spPr/>
    </dgm:pt>
    <dgm:pt modelId="{1E0FF381-BF61-4D59-BBA9-15ACEA0128A7}" type="pres">
      <dgm:prSet presAssocID="{7ED429C5-7004-43C2-BC64-5D8B99C2079F}" presName="Name50" presStyleLbl="parChTrans1D2" presStyleIdx="0" presStyleCnt="5"/>
      <dgm:spPr/>
    </dgm:pt>
    <dgm:pt modelId="{F8F36FF4-E4C7-45FF-9A6C-CF5F9BD58732}" type="pres">
      <dgm:prSet presAssocID="{835B68C9-73DF-4D26-9418-08D2EA5774A3}" presName="hierRoot2" presStyleCnt="0">
        <dgm:presLayoutVars>
          <dgm:hierBranch/>
        </dgm:presLayoutVars>
      </dgm:prSet>
      <dgm:spPr/>
    </dgm:pt>
    <dgm:pt modelId="{6A398D38-7CBD-4E75-BB3D-7153FC01101E}" type="pres">
      <dgm:prSet presAssocID="{835B68C9-73DF-4D26-9418-08D2EA5774A3}" presName="rootComposite" presStyleCnt="0"/>
      <dgm:spPr/>
    </dgm:pt>
    <dgm:pt modelId="{7E509371-863E-4EE4-BF45-20DF6A1839C1}" type="pres">
      <dgm:prSet presAssocID="{835B68C9-73DF-4D26-9418-08D2EA5774A3}" presName="rootText" presStyleLbl="node2" presStyleIdx="0" presStyleCnt="5">
        <dgm:presLayoutVars>
          <dgm:chPref val="3"/>
        </dgm:presLayoutVars>
      </dgm:prSet>
      <dgm:spPr/>
    </dgm:pt>
    <dgm:pt modelId="{5876442E-06BD-4AB0-8245-D285481598C9}" type="pres">
      <dgm:prSet presAssocID="{835B68C9-73DF-4D26-9418-08D2EA5774A3}" presName="rootConnector" presStyleLbl="node2" presStyleIdx="0" presStyleCnt="5"/>
      <dgm:spPr/>
    </dgm:pt>
    <dgm:pt modelId="{D896510B-FF1A-44DE-A63C-2791C22E8C55}" type="pres">
      <dgm:prSet presAssocID="{835B68C9-73DF-4D26-9418-08D2EA5774A3}" presName="hierChild4" presStyleCnt="0"/>
      <dgm:spPr/>
    </dgm:pt>
    <dgm:pt modelId="{19961648-6B9F-4D9A-BD5D-72BEA1025C28}" type="pres">
      <dgm:prSet presAssocID="{835B68C9-73DF-4D26-9418-08D2EA5774A3}" presName="hierChild5" presStyleCnt="0"/>
      <dgm:spPr/>
    </dgm:pt>
    <dgm:pt modelId="{20330F6F-22C1-45EE-A847-4C06C8560ED8}" type="pres">
      <dgm:prSet presAssocID="{6432C36A-05AA-44C7-B5AC-048B5D83DE34}" presName="Name50" presStyleLbl="parChTrans1D2" presStyleIdx="1" presStyleCnt="5"/>
      <dgm:spPr/>
    </dgm:pt>
    <dgm:pt modelId="{EA9B853E-A2D8-49B3-8038-2F6254E21852}" type="pres">
      <dgm:prSet presAssocID="{F1FCB08E-3A39-41AC-8666-C07D4CF2DA3B}" presName="hierRoot2" presStyleCnt="0">
        <dgm:presLayoutVars>
          <dgm:hierBranch/>
        </dgm:presLayoutVars>
      </dgm:prSet>
      <dgm:spPr/>
    </dgm:pt>
    <dgm:pt modelId="{762D66C8-48CC-467E-BFF5-E1357ADA1DF7}" type="pres">
      <dgm:prSet presAssocID="{F1FCB08E-3A39-41AC-8666-C07D4CF2DA3B}" presName="rootComposite" presStyleCnt="0"/>
      <dgm:spPr/>
    </dgm:pt>
    <dgm:pt modelId="{34BE05A5-2222-4EB2-AA5D-3CA68CCC21E4}" type="pres">
      <dgm:prSet presAssocID="{F1FCB08E-3A39-41AC-8666-C07D4CF2DA3B}" presName="rootText" presStyleLbl="node2" presStyleIdx="1" presStyleCnt="5">
        <dgm:presLayoutVars>
          <dgm:chPref val="3"/>
        </dgm:presLayoutVars>
      </dgm:prSet>
      <dgm:spPr/>
    </dgm:pt>
    <dgm:pt modelId="{08016B73-12A3-4AD8-BDF1-5F86C1EF862F}" type="pres">
      <dgm:prSet presAssocID="{F1FCB08E-3A39-41AC-8666-C07D4CF2DA3B}" presName="rootConnector" presStyleLbl="node2" presStyleIdx="1" presStyleCnt="5"/>
      <dgm:spPr/>
    </dgm:pt>
    <dgm:pt modelId="{52AF219A-0E99-4811-9A4F-E46010F906B3}" type="pres">
      <dgm:prSet presAssocID="{F1FCB08E-3A39-41AC-8666-C07D4CF2DA3B}" presName="hierChild4" presStyleCnt="0"/>
      <dgm:spPr/>
    </dgm:pt>
    <dgm:pt modelId="{562B738F-0684-41A2-9E55-24158B429957}" type="pres">
      <dgm:prSet presAssocID="{F1FCB08E-3A39-41AC-8666-C07D4CF2DA3B}" presName="hierChild5" presStyleCnt="0"/>
      <dgm:spPr/>
    </dgm:pt>
    <dgm:pt modelId="{36067827-FC33-41C1-A9C0-F18077F43B83}" type="pres">
      <dgm:prSet presAssocID="{6AB0664A-A550-4439-B619-49D1E74284CC}" presName="Name50" presStyleLbl="parChTrans1D2" presStyleIdx="2" presStyleCnt="5"/>
      <dgm:spPr/>
    </dgm:pt>
    <dgm:pt modelId="{D8D00C05-2711-4ECA-9CA6-FAC64C902ABA}" type="pres">
      <dgm:prSet presAssocID="{87A19E96-6854-4C43-899D-98E789844570}" presName="hierRoot2" presStyleCnt="0">
        <dgm:presLayoutVars>
          <dgm:hierBranch/>
        </dgm:presLayoutVars>
      </dgm:prSet>
      <dgm:spPr/>
    </dgm:pt>
    <dgm:pt modelId="{57888454-5471-4359-9B79-53F5071F3951}" type="pres">
      <dgm:prSet presAssocID="{87A19E96-6854-4C43-899D-98E789844570}" presName="rootComposite" presStyleCnt="0"/>
      <dgm:spPr/>
    </dgm:pt>
    <dgm:pt modelId="{F2DB66C1-94DB-444F-9C12-66291449E3C7}" type="pres">
      <dgm:prSet presAssocID="{87A19E96-6854-4C43-899D-98E789844570}" presName="rootText" presStyleLbl="node2" presStyleIdx="2" presStyleCnt="5">
        <dgm:presLayoutVars>
          <dgm:chPref val="3"/>
        </dgm:presLayoutVars>
      </dgm:prSet>
      <dgm:spPr/>
    </dgm:pt>
    <dgm:pt modelId="{F49A55BE-3095-40B6-A730-29AF5288C974}" type="pres">
      <dgm:prSet presAssocID="{87A19E96-6854-4C43-899D-98E789844570}" presName="rootConnector" presStyleLbl="node2" presStyleIdx="2" presStyleCnt="5"/>
      <dgm:spPr/>
    </dgm:pt>
    <dgm:pt modelId="{78054F91-B632-4B94-9488-86688F287000}" type="pres">
      <dgm:prSet presAssocID="{87A19E96-6854-4C43-899D-98E789844570}" presName="hierChild4" presStyleCnt="0"/>
      <dgm:spPr/>
    </dgm:pt>
    <dgm:pt modelId="{6EA78F39-445D-4E0F-A77A-15C4E6F51F15}" type="pres">
      <dgm:prSet presAssocID="{87A19E96-6854-4C43-899D-98E789844570}" presName="hierChild5" presStyleCnt="0"/>
      <dgm:spPr/>
    </dgm:pt>
    <dgm:pt modelId="{A2199BCB-A3C3-4D27-9C09-F064FA8230DE}" type="pres">
      <dgm:prSet presAssocID="{D69E7202-2A59-4358-8B11-F2A2AD1B5305}" presName="Name50" presStyleLbl="parChTrans1D2" presStyleIdx="3" presStyleCnt="5"/>
      <dgm:spPr/>
    </dgm:pt>
    <dgm:pt modelId="{7A5F93A6-ADE6-4B85-BF6B-F751CB1C86BD}" type="pres">
      <dgm:prSet presAssocID="{75AAD880-53EC-499E-B221-7CE662CECDE7}" presName="hierRoot2" presStyleCnt="0">
        <dgm:presLayoutVars>
          <dgm:hierBranch/>
        </dgm:presLayoutVars>
      </dgm:prSet>
      <dgm:spPr/>
    </dgm:pt>
    <dgm:pt modelId="{D1FC773D-6A50-4A63-91BE-305CEA559B94}" type="pres">
      <dgm:prSet presAssocID="{75AAD880-53EC-499E-B221-7CE662CECDE7}" presName="rootComposite" presStyleCnt="0"/>
      <dgm:spPr/>
    </dgm:pt>
    <dgm:pt modelId="{3F6E205E-353A-4C52-B8CD-990B4DE39CD3}" type="pres">
      <dgm:prSet presAssocID="{75AAD880-53EC-499E-B221-7CE662CECDE7}" presName="rootText" presStyleLbl="node2" presStyleIdx="3" presStyleCnt="5">
        <dgm:presLayoutVars>
          <dgm:chPref val="3"/>
        </dgm:presLayoutVars>
      </dgm:prSet>
      <dgm:spPr/>
    </dgm:pt>
    <dgm:pt modelId="{607088C9-4914-42BD-A1DB-89475AB1B521}" type="pres">
      <dgm:prSet presAssocID="{75AAD880-53EC-499E-B221-7CE662CECDE7}" presName="rootConnector" presStyleLbl="node2" presStyleIdx="3" presStyleCnt="5"/>
      <dgm:spPr/>
    </dgm:pt>
    <dgm:pt modelId="{8827D36D-CB04-43F1-9456-2CECC0695B44}" type="pres">
      <dgm:prSet presAssocID="{75AAD880-53EC-499E-B221-7CE662CECDE7}" presName="hierChild4" presStyleCnt="0"/>
      <dgm:spPr/>
    </dgm:pt>
    <dgm:pt modelId="{A6D79B8B-FA56-4451-B3FC-1BC0A2F7E949}" type="pres">
      <dgm:prSet presAssocID="{75AAD880-53EC-499E-B221-7CE662CECDE7}" presName="hierChild5" presStyleCnt="0"/>
      <dgm:spPr/>
    </dgm:pt>
    <dgm:pt modelId="{B34986C6-0B56-4B9F-8324-42010C90A2CB}" type="pres">
      <dgm:prSet presAssocID="{68D3135B-A1D3-498E-9CBE-022B261796BA}" presName="Name50" presStyleLbl="parChTrans1D2" presStyleIdx="4" presStyleCnt="5"/>
      <dgm:spPr/>
    </dgm:pt>
    <dgm:pt modelId="{5B2E9B9E-5FBE-406B-B9D7-415FAC59AD7E}" type="pres">
      <dgm:prSet presAssocID="{6AB3E346-BF30-408B-A34B-75C93AF7339A}" presName="hierRoot2" presStyleCnt="0">
        <dgm:presLayoutVars>
          <dgm:hierBranch/>
        </dgm:presLayoutVars>
      </dgm:prSet>
      <dgm:spPr/>
    </dgm:pt>
    <dgm:pt modelId="{ECCBBBBB-AEF0-4D54-8B04-3655C8B64998}" type="pres">
      <dgm:prSet presAssocID="{6AB3E346-BF30-408B-A34B-75C93AF7339A}" presName="rootComposite" presStyleCnt="0"/>
      <dgm:spPr/>
    </dgm:pt>
    <dgm:pt modelId="{825E692F-FF62-471A-8A44-91C677012BB8}" type="pres">
      <dgm:prSet presAssocID="{6AB3E346-BF30-408B-A34B-75C93AF7339A}" presName="rootText" presStyleLbl="node2" presStyleIdx="4" presStyleCnt="5">
        <dgm:presLayoutVars>
          <dgm:chPref val="3"/>
        </dgm:presLayoutVars>
      </dgm:prSet>
      <dgm:spPr/>
    </dgm:pt>
    <dgm:pt modelId="{621916CB-0141-4197-AD77-8A76CC2CCA13}" type="pres">
      <dgm:prSet presAssocID="{6AB3E346-BF30-408B-A34B-75C93AF7339A}" presName="rootConnector" presStyleLbl="node2" presStyleIdx="4" presStyleCnt="5"/>
      <dgm:spPr/>
    </dgm:pt>
    <dgm:pt modelId="{6A8F1DA5-FE76-487D-BA64-B7E598EDF6B5}" type="pres">
      <dgm:prSet presAssocID="{6AB3E346-BF30-408B-A34B-75C93AF7339A}" presName="hierChild4" presStyleCnt="0"/>
      <dgm:spPr/>
    </dgm:pt>
    <dgm:pt modelId="{8F48AB0C-B88E-4A9C-9DD1-E14A3D721BC2}" type="pres">
      <dgm:prSet presAssocID="{6AB3E346-BF30-408B-A34B-75C93AF7339A}" presName="hierChild5" presStyleCnt="0"/>
      <dgm:spPr/>
    </dgm:pt>
    <dgm:pt modelId="{6D7B606B-1232-45BE-87AC-24AE44CA2427}" type="pres">
      <dgm:prSet presAssocID="{73AFC22B-B924-49A3-B070-8905892C8D8D}" presName="hierChild3" presStyleCnt="0"/>
      <dgm:spPr/>
    </dgm:pt>
  </dgm:ptLst>
  <dgm:cxnLst>
    <dgm:cxn modelId="{9BE68903-4A44-40F5-B861-66AB165DE217}" type="presOf" srcId="{73AFC22B-B924-49A3-B070-8905892C8D8D}" destId="{083E33F6-0B23-47E5-A783-2BDCA35E644E}" srcOrd="1" destOrd="0" presId="urn:microsoft.com/office/officeart/2005/8/layout/orgChart1"/>
    <dgm:cxn modelId="{1BE6BB07-63F6-4712-971D-FC3A9178E7C6}" type="presOf" srcId="{87A19E96-6854-4C43-899D-98E789844570}" destId="{F49A55BE-3095-40B6-A730-29AF5288C974}" srcOrd="1" destOrd="0" presId="urn:microsoft.com/office/officeart/2005/8/layout/orgChart1"/>
    <dgm:cxn modelId="{9A981A19-5BB8-4AFB-9CD5-B7A94251D220}" type="presOf" srcId="{835B68C9-73DF-4D26-9418-08D2EA5774A3}" destId="{7E509371-863E-4EE4-BF45-20DF6A1839C1}" srcOrd="0" destOrd="0" presId="urn:microsoft.com/office/officeart/2005/8/layout/orgChart1"/>
    <dgm:cxn modelId="{4FD2B420-91CB-471B-AE5F-63BBDA060A4C}" type="presOf" srcId="{F1FCB08E-3A39-41AC-8666-C07D4CF2DA3B}" destId="{08016B73-12A3-4AD8-BDF1-5F86C1EF862F}" srcOrd="1" destOrd="0" presId="urn:microsoft.com/office/officeart/2005/8/layout/orgChart1"/>
    <dgm:cxn modelId="{705A0729-2F67-47F2-A6C2-BFB639C4CFEA}" type="presOf" srcId="{6432C36A-05AA-44C7-B5AC-048B5D83DE34}" destId="{20330F6F-22C1-45EE-A847-4C06C8560ED8}" srcOrd="0" destOrd="0" presId="urn:microsoft.com/office/officeart/2005/8/layout/orgChart1"/>
    <dgm:cxn modelId="{9D08285E-63C8-45FD-8D7B-13241EE83072}" type="presOf" srcId="{73AFC22B-B924-49A3-B070-8905892C8D8D}" destId="{26F6B8B5-5C3A-4707-819B-73BBC61D5807}" srcOrd="0" destOrd="0" presId="urn:microsoft.com/office/officeart/2005/8/layout/orgChart1"/>
    <dgm:cxn modelId="{399BC55E-FAAA-4E4B-883A-A2A058BA928A}" type="presOf" srcId="{54459F4F-2C9A-4521-ACF9-A6CAA42B1197}" destId="{98C5007A-4332-4FC9-AD3A-C4BE93767E37}" srcOrd="0" destOrd="0" presId="urn:microsoft.com/office/officeart/2005/8/layout/orgChart1"/>
    <dgm:cxn modelId="{0190A054-F239-49F2-8807-32F12B8D0415}" type="presOf" srcId="{835B68C9-73DF-4D26-9418-08D2EA5774A3}" destId="{5876442E-06BD-4AB0-8245-D285481598C9}" srcOrd="1" destOrd="0" presId="urn:microsoft.com/office/officeart/2005/8/layout/orgChart1"/>
    <dgm:cxn modelId="{E9688F59-8181-4792-A927-14DB23A2C86C}" type="presOf" srcId="{6AB0664A-A550-4439-B619-49D1E74284CC}" destId="{36067827-FC33-41C1-A9C0-F18077F43B83}" srcOrd="0" destOrd="0" presId="urn:microsoft.com/office/officeart/2005/8/layout/orgChart1"/>
    <dgm:cxn modelId="{6AC1D38E-61A9-4A46-8535-FD7DD1EED000}" type="presOf" srcId="{D69E7202-2A59-4358-8B11-F2A2AD1B5305}" destId="{A2199BCB-A3C3-4D27-9C09-F064FA8230DE}" srcOrd="0" destOrd="0" presId="urn:microsoft.com/office/officeart/2005/8/layout/orgChart1"/>
    <dgm:cxn modelId="{937A429D-47D1-44C3-BDA0-9B312F8F7182}" srcId="{54459F4F-2C9A-4521-ACF9-A6CAA42B1197}" destId="{73AFC22B-B924-49A3-B070-8905892C8D8D}" srcOrd="0" destOrd="0" parTransId="{D837365F-0DEF-4E0B-97CA-B2A531A99355}" sibTransId="{FF9E95DF-587C-4393-A2F0-8CE9AE8807FD}"/>
    <dgm:cxn modelId="{B4A035A1-C684-481D-8CF7-9CD0B49CCF9D}" type="presOf" srcId="{6AB3E346-BF30-408B-A34B-75C93AF7339A}" destId="{621916CB-0141-4197-AD77-8A76CC2CCA13}" srcOrd="1" destOrd="0" presId="urn:microsoft.com/office/officeart/2005/8/layout/orgChart1"/>
    <dgm:cxn modelId="{4EC4B6AD-E4C6-45A8-955C-04FCD3D3C069}" srcId="{73AFC22B-B924-49A3-B070-8905892C8D8D}" destId="{F1FCB08E-3A39-41AC-8666-C07D4CF2DA3B}" srcOrd="1" destOrd="0" parTransId="{6432C36A-05AA-44C7-B5AC-048B5D83DE34}" sibTransId="{E89A370B-87E6-4565-B7CD-D1EBDB3ECD48}"/>
    <dgm:cxn modelId="{CF6427B5-5B1D-4300-8B0F-E0D339356925}" type="presOf" srcId="{6AB3E346-BF30-408B-A34B-75C93AF7339A}" destId="{825E692F-FF62-471A-8A44-91C677012BB8}" srcOrd="0" destOrd="0" presId="urn:microsoft.com/office/officeart/2005/8/layout/orgChart1"/>
    <dgm:cxn modelId="{CCEEC1B8-2D54-4538-AE3E-DD6144730EC3}" srcId="{73AFC22B-B924-49A3-B070-8905892C8D8D}" destId="{6AB3E346-BF30-408B-A34B-75C93AF7339A}" srcOrd="4" destOrd="0" parTransId="{68D3135B-A1D3-498E-9CBE-022B261796BA}" sibTransId="{2BD2A460-6586-4AC4-9A1A-9832A761C270}"/>
    <dgm:cxn modelId="{9A5549B9-F6AC-4D53-B010-C181AAEA268C}" srcId="{73AFC22B-B924-49A3-B070-8905892C8D8D}" destId="{75AAD880-53EC-499E-B221-7CE662CECDE7}" srcOrd="3" destOrd="0" parTransId="{D69E7202-2A59-4358-8B11-F2A2AD1B5305}" sibTransId="{D53E8914-F1F1-4F10-A28D-5D79B521780B}"/>
    <dgm:cxn modelId="{2CE5A8BF-93EC-495B-8784-C88EC91A582F}" type="presOf" srcId="{7ED429C5-7004-43C2-BC64-5D8B99C2079F}" destId="{1E0FF381-BF61-4D59-BBA9-15ACEA0128A7}" srcOrd="0" destOrd="0" presId="urn:microsoft.com/office/officeart/2005/8/layout/orgChart1"/>
    <dgm:cxn modelId="{524CAAC8-E152-4539-B056-E45038760B1C}" type="presOf" srcId="{75AAD880-53EC-499E-B221-7CE662CECDE7}" destId="{3F6E205E-353A-4C52-B8CD-990B4DE39CD3}" srcOrd="0" destOrd="0" presId="urn:microsoft.com/office/officeart/2005/8/layout/orgChart1"/>
    <dgm:cxn modelId="{815EB7C8-0033-4D07-99F6-360042452C3E}" srcId="{73AFC22B-B924-49A3-B070-8905892C8D8D}" destId="{835B68C9-73DF-4D26-9418-08D2EA5774A3}" srcOrd="0" destOrd="0" parTransId="{7ED429C5-7004-43C2-BC64-5D8B99C2079F}" sibTransId="{54A5EFEF-98F4-4F58-B6EA-4353559101F9}"/>
    <dgm:cxn modelId="{DEF761CD-9BE6-4BA0-AAD7-C524C138B010}" type="presOf" srcId="{68D3135B-A1D3-498E-9CBE-022B261796BA}" destId="{B34986C6-0B56-4B9F-8324-42010C90A2CB}" srcOrd="0" destOrd="0" presId="urn:microsoft.com/office/officeart/2005/8/layout/orgChart1"/>
    <dgm:cxn modelId="{D64869D0-0131-44AB-BE03-7AC27B705A8E}" type="presOf" srcId="{75AAD880-53EC-499E-B221-7CE662CECDE7}" destId="{607088C9-4914-42BD-A1DB-89475AB1B521}" srcOrd="1" destOrd="0" presId="urn:microsoft.com/office/officeart/2005/8/layout/orgChart1"/>
    <dgm:cxn modelId="{C71C68DB-8F81-48D1-8D8E-41751219D91D}" type="presOf" srcId="{F1FCB08E-3A39-41AC-8666-C07D4CF2DA3B}" destId="{34BE05A5-2222-4EB2-AA5D-3CA68CCC21E4}" srcOrd="0" destOrd="0" presId="urn:microsoft.com/office/officeart/2005/8/layout/orgChart1"/>
    <dgm:cxn modelId="{FA5CCFE9-11D7-43C1-8856-A6B3E2BCED04}" type="presOf" srcId="{87A19E96-6854-4C43-899D-98E789844570}" destId="{F2DB66C1-94DB-444F-9C12-66291449E3C7}" srcOrd="0" destOrd="0" presId="urn:microsoft.com/office/officeart/2005/8/layout/orgChart1"/>
    <dgm:cxn modelId="{85F78BFA-B876-4AB1-8BF1-FF3ED9BCDC77}" srcId="{73AFC22B-B924-49A3-B070-8905892C8D8D}" destId="{87A19E96-6854-4C43-899D-98E789844570}" srcOrd="2" destOrd="0" parTransId="{6AB0664A-A550-4439-B619-49D1E74284CC}" sibTransId="{3372630B-99BC-4E11-8C30-D46248F6ECC0}"/>
    <dgm:cxn modelId="{42F0EDA4-AB7C-4C85-AAE3-F96119C723EE}" type="presParOf" srcId="{98C5007A-4332-4FC9-AD3A-C4BE93767E37}" destId="{0A3FFBB4-542C-4A9D-B6E5-549F28B586AA}" srcOrd="0" destOrd="0" presId="urn:microsoft.com/office/officeart/2005/8/layout/orgChart1"/>
    <dgm:cxn modelId="{69E972C2-E980-40DC-9FCB-2350AEFADBA4}" type="presParOf" srcId="{0A3FFBB4-542C-4A9D-B6E5-549F28B586AA}" destId="{449A0830-5461-468D-96A9-A58934299D4C}" srcOrd="0" destOrd="0" presId="urn:microsoft.com/office/officeart/2005/8/layout/orgChart1"/>
    <dgm:cxn modelId="{DD6C8BBC-9716-44BF-B677-46BB4DE68A16}" type="presParOf" srcId="{449A0830-5461-468D-96A9-A58934299D4C}" destId="{26F6B8B5-5C3A-4707-819B-73BBC61D5807}" srcOrd="0" destOrd="0" presId="urn:microsoft.com/office/officeart/2005/8/layout/orgChart1"/>
    <dgm:cxn modelId="{06E8C5E0-580A-4B1A-B205-C6206F8EC053}" type="presParOf" srcId="{449A0830-5461-468D-96A9-A58934299D4C}" destId="{083E33F6-0B23-47E5-A783-2BDCA35E644E}" srcOrd="1" destOrd="0" presId="urn:microsoft.com/office/officeart/2005/8/layout/orgChart1"/>
    <dgm:cxn modelId="{EF2B38DF-5F7E-4604-935F-693C326F0D9A}" type="presParOf" srcId="{0A3FFBB4-542C-4A9D-B6E5-549F28B586AA}" destId="{973FB115-EC2A-4BBA-94CA-919845D37323}" srcOrd="1" destOrd="0" presId="urn:microsoft.com/office/officeart/2005/8/layout/orgChart1"/>
    <dgm:cxn modelId="{D6749106-44F7-4BF4-B56B-0372C5BF5EF3}" type="presParOf" srcId="{973FB115-EC2A-4BBA-94CA-919845D37323}" destId="{1E0FF381-BF61-4D59-BBA9-15ACEA0128A7}" srcOrd="0" destOrd="0" presId="urn:microsoft.com/office/officeart/2005/8/layout/orgChart1"/>
    <dgm:cxn modelId="{DB64DA1A-FD29-4E9C-8A01-F7F131929155}" type="presParOf" srcId="{973FB115-EC2A-4BBA-94CA-919845D37323}" destId="{F8F36FF4-E4C7-45FF-9A6C-CF5F9BD58732}" srcOrd="1" destOrd="0" presId="urn:microsoft.com/office/officeart/2005/8/layout/orgChart1"/>
    <dgm:cxn modelId="{BA2AB6DF-3E9C-4EF4-9A91-968474F1FB1A}" type="presParOf" srcId="{F8F36FF4-E4C7-45FF-9A6C-CF5F9BD58732}" destId="{6A398D38-7CBD-4E75-BB3D-7153FC01101E}" srcOrd="0" destOrd="0" presId="urn:microsoft.com/office/officeart/2005/8/layout/orgChart1"/>
    <dgm:cxn modelId="{796EA4CB-3B7D-4FC8-8B42-68C3D4187D24}" type="presParOf" srcId="{6A398D38-7CBD-4E75-BB3D-7153FC01101E}" destId="{7E509371-863E-4EE4-BF45-20DF6A1839C1}" srcOrd="0" destOrd="0" presId="urn:microsoft.com/office/officeart/2005/8/layout/orgChart1"/>
    <dgm:cxn modelId="{0E20FD32-FAD9-4BEB-8BDB-1B9BD9FCA093}" type="presParOf" srcId="{6A398D38-7CBD-4E75-BB3D-7153FC01101E}" destId="{5876442E-06BD-4AB0-8245-D285481598C9}" srcOrd="1" destOrd="0" presId="urn:microsoft.com/office/officeart/2005/8/layout/orgChart1"/>
    <dgm:cxn modelId="{F743BBC9-01AF-4A08-9EB8-685AC1753B3B}" type="presParOf" srcId="{F8F36FF4-E4C7-45FF-9A6C-CF5F9BD58732}" destId="{D896510B-FF1A-44DE-A63C-2791C22E8C55}" srcOrd="1" destOrd="0" presId="urn:microsoft.com/office/officeart/2005/8/layout/orgChart1"/>
    <dgm:cxn modelId="{4BF1A388-2FC4-4003-9384-9886F96CC023}" type="presParOf" srcId="{F8F36FF4-E4C7-45FF-9A6C-CF5F9BD58732}" destId="{19961648-6B9F-4D9A-BD5D-72BEA1025C28}" srcOrd="2" destOrd="0" presId="urn:microsoft.com/office/officeart/2005/8/layout/orgChart1"/>
    <dgm:cxn modelId="{2399BB1F-699E-48B8-AACE-7B999EE2C673}" type="presParOf" srcId="{973FB115-EC2A-4BBA-94CA-919845D37323}" destId="{20330F6F-22C1-45EE-A847-4C06C8560ED8}" srcOrd="2" destOrd="0" presId="urn:microsoft.com/office/officeart/2005/8/layout/orgChart1"/>
    <dgm:cxn modelId="{8ED51579-2550-45FD-9CE1-9F0E35A39277}" type="presParOf" srcId="{973FB115-EC2A-4BBA-94CA-919845D37323}" destId="{EA9B853E-A2D8-49B3-8038-2F6254E21852}" srcOrd="3" destOrd="0" presId="urn:microsoft.com/office/officeart/2005/8/layout/orgChart1"/>
    <dgm:cxn modelId="{8B397431-5AA8-46C6-9878-B9EF22423DBB}" type="presParOf" srcId="{EA9B853E-A2D8-49B3-8038-2F6254E21852}" destId="{762D66C8-48CC-467E-BFF5-E1357ADA1DF7}" srcOrd="0" destOrd="0" presId="urn:microsoft.com/office/officeart/2005/8/layout/orgChart1"/>
    <dgm:cxn modelId="{72D2ED1C-6ED5-4690-94D0-48D24BFCDE07}" type="presParOf" srcId="{762D66C8-48CC-467E-BFF5-E1357ADA1DF7}" destId="{34BE05A5-2222-4EB2-AA5D-3CA68CCC21E4}" srcOrd="0" destOrd="0" presId="urn:microsoft.com/office/officeart/2005/8/layout/orgChart1"/>
    <dgm:cxn modelId="{B87B649C-3E83-4059-8A6B-4E4BDD8E8A1B}" type="presParOf" srcId="{762D66C8-48CC-467E-BFF5-E1357ADA1DF7}" destId="{08016B73-12A3-4AD8-BDF1-5F86C1EF862F}" srcOrd="1" destOrd="0" presId="urn:microsoft.com/office/officeart/2005/8/layout/orgChart1"/>
    <dgm:cxn modelId="{0222253A-682A-4DD9-B1A8-B61900E0BA64}" type="presParOf" srcId="{EA9B853E-A2D8-49B3-8038-2F6254E21852}" destId="{52AF219A-0E99-4811-9A4F-E46010F906B3}" srcOrd="1" destOrd="0" presId="urn:microsoft.com/office/officeart/2005/8/layout/orgChart1"/>
    <dgm:cxn modelId="{F4591A3B-6912-4DCC-BDE3-739A50491FB0}" type="presParOf" srcId="{EA9B853E-A2D8-49B3-8038-2F6254E21852}" destId="{562B738F-0684-41A2-9E55-24158B429957}" srcOrd="2" destOrd="0" presId="urn:microsoft.com/office/officeart/2005/8/layout/orgChart1"/>
    <dgm:cxn modelId="{C1DCDEDA-F65E-4A92-AF53-38835D09E564}" type="presParOf" srcId="{973FB115-EC2A-4BBA-94CA-919845D37323}" destId="{36067827-FC33-41C1-A9C0-F18077F43B83}" srcOrd="4" destOrd="0" presId="urn:microsoft.com/office/officeart/2005/8/layout/orgChart1"/>
    <dgm:cxn modelId="{8C59648D-EB60-46D0-BFB1-55A98AF5F9A4}" type="presParOf" srcId="{973FB115-EC2A-4BBA-94CA-919845D37323}" destId="{D8D00C05-2711-4ECA-9CA6-FAC64C902ABA}" srcOrd="5" destOrd="0" presId="urn:microsoft.com/office/officeart/2005/8/layout/orgChart1"/>
    <dgm:cxn modelId="{E1EB18BE-8D13-4A98-BBF1-667184212089}" type="presParOf" srcId="{D8D00C05-2711-4ECA-9CA6-FAC64C902ABA}" destId="{57888454-5471-4359-9B79-53F5071F3951}" srcOrd="0" destOrd="0" presId="urn:microsoft.com/office/officeart/2005/8/layout/orgChart1"/>
    <dgm:cxn modelId="{3C98DCF6-5AE6-477B-882A-35572AC9A2E0}" type="presParOf" srcId="{57888454-5471-4359-9B79-53F5071F3951}" destId="{F2DB66C1-94DB-444F-9C12-66291449E3C7}" srcOrd="0" destOrd="0" presId="urn:microsoft.com/office/officeart/2005/8/layout/orgChart1"/>
    <dgm:cxn modelId="{0B15533C-3E09-46EE-9426-1C09367D3D09}" type="presParOf" srcId="{57888454-5471-4359-9B79-53F5071F3951}" destId="{F49A55BE-3095-40B6-A730-29AF5288C974}" srcOrd="1" destOrd="0" presId="urn:microsoft.com/office/officeart/2005/8/layout/orgChart1"/>
    <dgm:cxn modelId="{AA846C63-60DC-4AEB-8BD2-466DB5EBAA9D}" type="presParOf" srcId="{D8D00C05-2711-4ECA-9CA6-FAC64C902ABA}" destId="{78054F91-B632-4B94-9488-86688F287000}" srcOrd="1" destOrd="0" presId="urn:microsoft.com/office/officeart/2005/8/layout/orgChart1"/>
    <dgm:cxn modelId="{C17E01E9-F7D7-4112-B060-99E6243FE464}" type="presParOf" srcId="{D8D00C05-2711-4ECA-9CA6-FAC64C902ABA}" destId="{6EA78F39-445D-4E0F-A77A-15C4E6F51F15}" srcOrd="2" destOrd="0" presId="urn:microsoft.com/office/officeart/2005/8/layout/orgChart1"/>
    <dgm:cxn modelId="{EBAD7757-13FF-4DB7-BA51-AFD27B004CDB}" type="presParOf" srcId="{973FB115-EC2A-4BBA-94CA-919845D37323}" destId="{A2199BCB-A3C3-4D27-9C09-F064FA8230DE}" srcOrd="6" destOrd="0" presId="urn:microsoft.com/office/officeart/2005/8/layout/orgChart1"/>
    <dgm:cxn modelId="{014917D8-17FD-4E3D-8706-95C61F4AAC6B}" type="presParOf" srcId="{973FB115-EC2A-4BBA-94CA-919845D37323}" destId="{7A5F93A6-ADE6-4B85-BF6B-F751CB1C86BD}" srcOrd="7" destOrd="0" presId="urn:microsoft.com/office/officeart/2005/8/layout/orgChart1"/>
    <dgm:cxn modelId="{603C8251-DC21-4D24-925A-79E2F6B26974}" type="presParOf" srcId="{7A5F93A6-ADE6-4B85-BF6B-F751CB1C86BD}" destId="{D1FC773D-6A50-4A63-91BE-305CEA559B94}" srcOrd="0" destOrd="0" presId="urn:microsoft.com/office/officeart/2005/8/layout/orgChart1"/>
    <dgm:cxn modelId="{76E5A79A-E323-4290-B97F-169F270EB5FE}" type="presParOf" srcId="{D1FC773D-6A50-4A63-91BE-305CEA559B94}" destId="{3F6E205E-353A-4C52-B8CD-990B4DE39CD3}" srcOrd="0" destOrd="0" presId="urn:microsoft.com/office/officeart/2005/8/layout/orgChart1"/>
    <dgm:cxn modelId="{DB248961-8B23-49E0-BF56-9B2FD54C012E}" type="presParOf" srcId="{D1FC773D-6A50-4A63-91BE-305CEA559B94}" destId="{607088C9-4914-42BD-A1DB-89475AB1B521}" srcOrd="1" destOrd="0" presId="urn:microsoft.com/office/officeart/2005/8/layout/orgChart1"/>
    <dgm:cxn modelId="{D18015CA-D572-401E-98E0-32E8CFF97C15}" type="presParOf" srcId="{7A5F93A6-ADE6-4B85-BF6B-F751CB1C86BD}" destId="{8827D36D-CB04-43F1-9456-2CECC0695B44}" srcOrd="1" destOrd="0" presId="urn:microsoft.com/office/officeart/2005/8/layout/orgChart1"/>
    <dgm:cxn modelId="{6AA9B0B0-A5BC-446F-9652-5AED1A6D8C6A}" type="presParOf" srcId="{7A5F93A6-ADE6-4B85-BF6B-F751CB1C86BD}" destId="{A6D79B8B-FA56-4451-B3FC-1BC0A2F7E949}" srcOrd="2" destOrd="0" presId="urn:microsoft.com/office/officeart/2005/8/layout/orgChart1"/>
    <dgm:cxn modelId="{6A0029CB-22D1-459B-8DD9-91F917FB238C}" type="presParOf" srcId="{973FB115-EC2A-4BBA-94CA-919845D37323}" destId="{B34986C6-0B56-4B9F-8324-42010C90A2CB}" srcOrd="8" destOrd="0" presId="urn:microsoft.com/office/officeart/2005/8/layout/orgChart1"/>
    <dgm:cxn modelId="{93AC426A-51A0-4460-9A3F-5F81769098E6}" type="presParOf" srcId="{973FB115-EC2A-4BBA-94CA-919845D37323}" destId="{5B2E9B9E-5FBE-406B-B9D7-415FAC59AD7E}" srcOrd="9" destOrd="0" presId="urn:microsoft.com/office/officeart/2005/8/layout/orgChart1"/>
    <dgm:cxn modelId="{D37E9CC8-C861-4686-9A69-75D5EE9592D0}" type="presParOf" srcId="{5B2E9B9E-5FBE-406B-B9D7-415FAC59AD7E}" destId="{ECCBBBBB-AEF0-4D54-8B04-3655C8B64998}" srcOrd="0" destOrd="0" presId="urn:microsoft.com/office/officeart/2005/8/layout/orgChart1"/>
    <dgm:cxn modelId="{F010C758-66C4-48CF-A95D-0FC005E5C730}" type="presParOf" srcId="{ECCBBBBB-AEF0-4D54-8B04-3655C8B64998}" destId="{825E692F-FF62-471A-8A44-91C677012BB8}" srcOrd="0" destOrd="0" presId="urn:microsoft.com/office/officeart/2005/8/layout/orgChart1"/>
    <dgm:cxn modelId="{9AAC886C-948D-47A7-9B94-888F49DE970E}" type="presParOf" srcId="{ECCBBBBB-AEF0-4D54-8B04-3655C8B64998}" destId="{621916CB-0141-4197-AD77-8A76CC2CCA13}" srcOrd="1" destOrd="0" presId="urn:microsoft.com/office/officeart/2005/8/layout/orgChart1"/>
    <dgm:cxn modelId="{AF079F8D-52C0-49E8-BB8F-B451F4D1A3AE}" type="presParOf" srcId="{5B2E9B9E-5FBE-406B-B9D7-415FAC59AD7E}" destId="{6A8F1DA5-FE76-487D-BA64-B7E598EDF6B5}" srcOrd="1" destOrd="0" presId="urn:microsoft.com/office/officeart/2005/8/layout/orgChart1"/>
    <dgm:cxn modelId="{E5FB90FA-900C-407D-AEF1-01C49923C43C}" type="presParOf" srcId="{5B2E9B9E-5FBE-406B-B9D7-415FAC59AD7E}" destId="{8F48AB0C-B88E-4A9C-9DD1-E14A3D721BC2}" srcOrd="2" destOrd="0" presId="urn:microsoft.com/office/officeart/2005/8/layout/orgChart1"/>
    <dgm:cxn modelId="{43D9725D-0DB6-4B10-9F4C-6738C5A64ABE}" type="presParOf" srcId="{0A3FFBB4-542C-4A9D-B6E5-549F28B586AA}" destId="{6D7B606B-1232-45BE-87AC-24AE44CA242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175E040-700B-4A12-AA66-5004782D2090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748B8295-AAD8-4E93-B54A-8C826C43AEA9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Сила</a:t>
          </a:r>
        </a:p>
      </dgm:t>
    </dgm:pt>
    <dgm:pt modelId="{98299475-8163-4150-83EB-A4E1A64C12F1}" type="parTrans" cxnId="{A7369039-FA3B-4FFB-B386-386170995252}">
      <dgm:prSet/>
      <dgm:spPr/>
    </dgm:pt>
    <dgm:pt modelId="{08CD2E93-CE42-43F2-84B6-625DD98AA247}" type="sibTrans" cxnId="{A7369039-FA3B-4FFB-B386-386170995252}">
      <dgm:prSet/>
      <dgm:spPr/>
    </dgm:pt>
    <dgm:pt modelId="{EFCDF15C-9A27-438B-8789-9053FC881837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Абсолютная</a:t>
          </a:r>
        </a:p>
      </dgm:t>
    </dgm:pt>
    <dgm:pt modelId="{F39483E9-7214-42FE-8C14-58FAA56FF230}" type="parTrans" cxnId="{FDE5E0FE-0464-4BDD-B3F5-839C301D9C2E}">
      <dgm:prSet/>
      <dgm:spPr/>
    </dgm:pt>
    <dgm:pt modelId="{5F254FD7-7D0B-4D30-90A1-0C37FB6E7DF7}" type="sibTrans" cxnId="{FDE5E0FE-0464-4BDD-B3F5-839C301D9C2E}">
      <dgm:prSet/>
      <dgm:spPr/>
    </dgm:pt>
    <dgm:pt modelId="{50464FA1-5159-4A09-BCA3-5F2A4E597591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Относительная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(приходящаяся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на 1 кг веса тела)</a:t>
          </a:r>
        </a:p>
      </dgm:t>
    </dgm:pt>
    <dgm:pt modelId="{92A8DA7C-41E7-46CF-B948-BB22B19DD966}" type="parTrans" cxnId="{D78009F4-A660-4D17-A641-8C6D1982F72D}">
      <dgm:prSet/>
      <dgm:spPr/>
    </dgm:pt>
    <dgm:pt modelId="{C93925B2-2429-494E-8C71-5C64D314FE94}" type="sibTrans" cxnId="{D78009F4-A660-4D17-A641-8C6D1982F72D}">
      <dgm:prSet/>
      <dgm:spPr/>
    </dgm:pt>
    <dgm:pt modelId="{0BB54EAC-C29E-4BD1-8BB7-B93EEB1B3CDD}" type="pres">
      <dgm:prSet presAssocID="{2175E040-700B-4A12-AA66-5004782D209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95E1E41-F00D-4D62-977D-111506C02010}" type="pres">
      <dgm:prSet presAssocID="{748B8295-AAD8-4E93-B54A-8C826C43AEA9}" presName="hierRoot1" presStyleCnt="0">
        <dgm:presLayoutVars>
          <dgm:hierBranch/>
        </dgm:presLayoutVars>
      </dgm:prSet>
      <dgm:spPr/>
    </dgm:pt>
    <dgm:pt modelId="{00E4DC01-0B0F-451D-A408-8685A2C54789}" type="pres">
      <dgm:prSet presAssocID="{748B8295-AAD8-4E93-B54A-8C826C43AEA9}" presName="rootComposite1" presStyleCnt="0"/>
      <dgm:spPr/>
    </dgm:pt>
    <dgm:pt modelId="{5B4FBEF9-9A85-4C32-8CCF-3988E71F05D2}" type="pres">
      <dgm:prSet presAssocID="{748B8295-AAD8-4E93-B54A-8C826C43AEA9}" presName="rootText1" presStyleLbl="node0" presStyleIdx="0" presStyleCnt="1">
        <dgm:presLayoutVars>
          <dgm:chPref val="3"/>
        </dgm:presLayoutVars>
      </dgm:prSet>
      <dgm:spPr/>
    </dgm:pt>
    <dgm:pt modelId="{AB8D30D1-FE57-48E2-B013-B04479AD1B70}" type="pres">
      <dgm:prSet presAssocID="{748B8295-AAD8-4E93-B54A-8C826C43AEA9}" presName="rootConnector1" presStyleLbl="node1" presStyleIdx="0" presStyleCnt="0"/>
      <dgm:spPr/>
    </dgm:pt>
    <dgm:pt modelId="{925E0759-E7DD-4B75-A5CF-442279ADB935}" type="pres">
      <dgm:prSet presAssocID="{748B8295-AAD8-4E93-B54A-8C826C43AEA9}" presName="hierChild2" presStyleCnt="0"/>
      <dgm:spPr/>
    </dgm:pt>
    <dgm:pt modelId="{99A2A00D-224A-4819-9CA9-B7822BB36300}" type="pres">
      <dgm:prSet presAssocID="{F39483E9-7214-42FE-8C14-58FAA56FF230}" presName="Name35" presStyleLbl="parChTrans1D2" presStyleIdx="0" presStyleCnt="2"/>
      <dgm:spPr/>
    </dgm:pt>
    <dgm:pt modelId="{B2F6AA37-B022-4789-B982-1FA5DBA0D520}" type="pres">
      <dgm:prSet presAssocID="{EFCDF15C-9A27-438B-8789-9053FC881837}" presName="hierRoot2" presStyleCnt="0">
        <dgm:presLayoutVars>
          <dgm:hierBranch/>
        </dgm:presLayoutVars>
      </dgm:prSet>
      <dgm:spPr/>
    </dgm:pt>
    <dgm:pt modelId="{C4D02557-03BD-4E64-A96F-A413CD78E8F0}" type="pres">
      <dgm:prSet presAssocID="{EFCDF15C-9A27-438B-8789-9053FC881837}" presName="rootComposite" presStyleCnt="0"/>
      <dgm:spPr/>
    </dgm:pt>
    <dgm:pt modelId="{ED8D665A-B83A-458D-8654-9F42C453488C}" type="pres">
      <dgm:prSet presAssocID="{EFCDF15C-9A27-438B-8789-9053FC881837}" presName="rootText" presStyleLbl="node2" presStyleIdx="0" presStyleCnt="2">
        <dgm:presLayoutVars>
          <dgm:chPref val="3"/>
        </dgm:presLayoutVars>
      </dgm:prSet>
      <dgm:spPr/>
    </dgm:pt>
    <dgm:pt modelId="{64F2BBCF-908D-4F1C-9408-FA98C8CE4541}" type="pres">
      <dgm:prSet presAssocID="{EFCDF15C-9A27-438B-8789-9053FC881837}" presName="rootConnector" presStyleLbl="node2" presStyleIdx="0" presStyleCnt="2"/>
      <dgm:spPr/>
    </dgm:pt>
    <dgm:pt modelId="{ACCAA90A-E721-4DBF-9F0D-F949C1988764}" type="pres">
      <dgm:prSet presAssocID="{EFCDF15C-9A27-438B-8789-9053FC881837}" presName="hierChild4" presStyleCnt="0"/>
      <dgm:spPr/>
    </dgm:pt>
    <dgm:pt modelId="{71540072-2FBA-4B22-B49A-38B5E64D6328}" type="pres">
      <dgm:prSet presAssocID="{EFCDF15C-9A27-438B-8789-9053FC881837}" presName="hierChild5" presStyleCnt="0"/>
      <dgm:spPr/>
    </dgm:pt>
    <dgm:pt modelId="{BC83AFD0-9E7D-4A3A-B463-F63B337C4D31}" type="pres">
      <dgm:prSet presAssocID="{92A8DA7C-41E7-46CF-B948-BB22B19DD966}" presName="Name35" presStyleLbl="parChTrans1D2" presStyleIdx="1" presStyleCnt="2"/>
      <dgm:spPr/>
    </dgm:pt>
    <dgm:pt modelId="{983ED510-5F4E-4237-9334-A5D54D8D93D2}" type="pres">
      <dgm:prSet presAssocID="{50464FA1-5159-4A09-BCA3-5F2A4E597591}" presName="hierRoot2" presStyleCnt="0">
        <dgm:presLayoutVars>
          <dgm:hierBranch/>
        </dgm:presLayoutVars>
      </dgm:prSet>
      <dgm:spPr/>
    </dgm:pt>
    <dgm:pt modelId="{33B27023-ED53-4888-B6DF-744A7EB629E0}" type="pres">
      <dgm:prSet presAssocID="{50464FA1-5159-4A09-BCA3-5F2A4E597591}" presName="rootComposite" presStyleCnt="0"/>
      <dgm:spPr/>
    </dgm:pt>
    <dgm:pt modelId="{4B4AF1FA-E03A-4EDE-8037-C38A154F8B89}" type="pres">
      <dgm:prSet presAssocID="{50464FA1-5159-4A09-BCA3-5F2A4E597591}" presName="rootText" presStyleLbl="node2" presStyleIdx="1" presStyleCnt="2">
        <dgm:presLayoutVars>
          <dgm:chPref val="3"/>
        </dgm:presLayoutVars>
      </dgm:prSet>
      <dgm:spPr/>
    </dgm:pt>
    <dgm:pt modelId="{B4878ABA-EC4A-4FC8-8662-34CB185860DE}" type="pres">
      <dgm:prSet presAssocID="{50464FA1-5159-4A09-BCA3-5F2A4E597591}" presName="rootConnector" presStyleLbl="node2" presStyleIdx="1" presStyleCnt="2"/>
      <dgm:spPr/>
    </dgm:pt>
    <dgm:pt modelId="{5DED0897-52DC-4B62-A6F8-EA65F44E6770}" type="pres">
      <dgm:prSet presAssocID="{50464FA1-5159-4A09-BCA3-5F2A4E597591}" presName="hierChild4" presStyleCnt="0"/>
      <dgm:spPr/>
    </dgm:pt>
    <dgm:pt modelId="{4DBE5B2F-FBB5-4696-BEBD-B65759DE2742}" type="pres">
      <dgm:prSet presAssocID="{50464FA1-5159-4A09-BCA3-5F2A4E597591}" presName="hierChild5" presStyleCnt="0"/>
      <dgm:spPr/>
    </dgm:pt>
    <dgm:pt modelId="{8D011DC3-AAA9-4D05-A29B-7078E43DE997}" type="pres">
      <dgm:prSet presAssocID="{748B8295-AAD8-4E93-B54A-8C826C43AEA9}" presName="hierChild3" presStyleCnt="0"/>
      <dgm:spPr/>
    </dgm:pt>
  </dgm:ptLst>
  <dgm:cxnLst>
    <dgm:cxn modelId="{0864B806-9F91-4F52-867E-F3594E8A820D}" type="presOf" srcId="{92A8DA7C-41E7-46CF-B948-BB22B19DD966}" destId="{BC83AFD0-9E7D-4A3A-B463-F63B337C4D31}" srcOrd="0" destOrd="0" presId="urn:microsoft.com/office/officeart/2005/8/layout/orgChart1"/>
    <dgm:cxn modelId="{D9923D11-009A-4C2E-BA8C-4EB26DC249F8}" type="presOf" srcId="{748B8295-AAD8-4E93-B54A-8C826C43AEA9}" destId="{5B4FBEF9-9A85-4C32-8CCF-3988E71F05D2}" srcOrd="0" destOrd="0" presId="urn:microsoft.com/office/officeart/2005/8/layout/orgChart1"/>
    <dgm:cxn modelId="{A7369039-FA3B-4FFB-B386-386170995252}" srcId="{2175E040-700B-4A12-AA66-5004782D2090}" destId="{748B8295-AAD8-4E93-B54A-8C826C43AEA9}" srcOrd="0" destOrd="0" parTransId="{98299475-8163-4150-83EB-A4E1A64C12F1}" sibTransId="{08CD2E93-CE42-43F2-84B6-625DD98AA247}"/>
    <dgm:cxn modelId="{A7E47767-7234-4A40-968F-093F0890A69D}" type="presOf" srcId="{EFCDF15C-9A27-438B-8789-9053FC881837}" destId="{ED8D665A-B83A-458D-8654-9F42C453488C}" srcOrd="0" destOrd="0" presId="urn:microsoft.com/office/officeart/2005/8/layout/orgChart1"/>
    <dgm:cxn modelId="{836DC352-92AF-4788-ADC1-613B1F1499ED}" type="presOf" srcId="{2175E040-700B-4A12-AA66-5004782D2090}" destId="{0BB54EAC-C29E-4BD1-8BB7-B93EEB1B3CDD}" srcOrd="0" destOrd="0" presId="urn:microsoft.com/office/officeart/2005/8/layout/orgChart1"/>
    <dgm:cxn modelId="{A4819684-1685-4387-BC49-B4713F010E28}" type="presOf" srcId="{EFCDF15C-9A27-438B-8789-9053FC881837}" destId="{64F2BBCF-908D-4F1C-9408-FA98C8CE4541}" srcOrd="1" destOrd="0" presId="urn:microsoft.com/office/officeart/2005/8/layout/orgChart1"/>
    <dgm:cxn modelId="{46EDB596-93B2-44D3-ADF4-25DC9ADAD4D8}" type="presOf" srcId="{F39483E9-7214-42FE-8C14-58FAA56FF230}" destId="{99A2A00D-224A-4819-9CA9-B7822BB36300}" srcOrd="0" destOrd="0" presId="urn:microsoft.com/office/officeart/2005/8/layout/orgChart1"/>
    <dgm:cxn modelId="{A374E6A2-B272-4CE0-9530-AB04FDFB6694}" type="presOf" srcId="{50464FA1-5159-4A09-BCA3-5F2A4E597591}" destId="{4B4AF1FA-E03A-4EDE-8037-C38A154F8B89}" srcOrd="0" destOrd="0" presId="urn:microsoft.com/office/officeart/2005/8/layout/orgChart1"/>
    <dgm:cxn modelId="{D78009F4-A660-4D17-A641-8C6D1982F72D}" srcId="{748B8295-AAD8-4E93-B54A-8C826C43AEA9}" destId="{50464FA1-5159-4A09-BCA3-5F2A4E597591}" srcOrd="1" destOrd="0" parTransId="{92A8DA7C-41E7-46CF-B948-BB22B19DD966}" sibTransId="{C93925B2-2429-494E-8C71-5C64D314FE94}"/>
    <dgm:cxn modelId="{6D6CF4F7-065A-4A16-9511-DF83314F1131}" type="presOf" srcId="{748B8295-AAD8-4E93-B54A-8C826C43AEA9}" destId="{AB8D30D1-FE57-48E2-B013-B04479AD1B70}" srcOrd="1" destOrd="0" presId="urn:microsoft.com/office/officeart/2005/8/layout/orgChart1"/>
    <dgm:cxn modelId="{FDE5E0FE-0464-4BDD-B3F5-839C301D9C2E}" srcId="{748B8295-AAD8-4E93-B54A-8C826C43AEA9}" destId="{EFCDF15C-9A27-438B-8789-9053FC881837}" srcOrd="0" destOrd="0" parTransId="{F39483E9-7214-42FE-8C14-58FAA56FF230}" sibTransId="{5F254FD7-7D0B-4D30-90A1-0C37FB6E7DF7}"/>
    <dgm:cxn modelId="{A42AC7FF-7E19-42FA-9E16-54593D41CECE}" type="presOf" srcId="{50464FA1-5159-4A09-BCA3-5F2A4E597591}" destId="{B4878ABA-EC4A-4FC8-8662-34CB185860DE}" srcOrd="1" destOrd="0" presId="urn:microsoft.com/office/officeart/2005/8/layout/orgChart1"/>
    <dgm:cxn modelId="{F81A36DC-7B40-4492-938E-8DD30A43CC8E}" type="presParOf" srcId="{0BB54EAC-C29E-4BD1-8BB7-B93EEB1B3CDD}" destId="{A95E1E41-F00D-4D62-977D-111506C02010}" srcOrd="0" destOrd="0" presId="urn:microsoft.com/office/officeart/2005/8/layout/orgChart1"/>
    <dgm:cxn modelId="{3830362D-428F-48DF-A20E-62A38E3E9E35}" type="presParOf" srcId="{A95E1E41-F00D-4D62-977D-111506C02010}" destId="{00E4DC01-0B0F-451D-A408-8685A2C54789}" srcOrd="0" destOrd="0" presId="urn:microsoft.com/office/officeart/2005/8/layout/orgChart1"/>
    <dgm:cxn modelId="{501F6241-673C-40AA-9B78-3384B8739F63}" type="presParOf" srcId="{00E4DC01-0B0F-451D-A408-8685A2C54789}" destId="{5B4FBEF9-9A85-4C32-8CCF-3988E71F05D2}" srcOrd="0" destOrd="0" presId="urn:microsoft.com/office/officeart/2005/8/layout/orgChart1"/>
    <dgm:cxn modelId="{37D2A96A-2CA6-4938-B6BD-74C8990F000B}" type="presParOf" srcId="{00E4DC01-0B0F-451D-A408-8685A2C54789}" destId="{AB8D30D1-FE57-48E2-B013-B04479AD1B70}" srcOrd="1" destOrd="0" presId="urn:microsoft.com/office/officeart/2005/8/layout/orgChart1"/>
    <dgm:cxn modelId="{DDA06667-ADAA-41DD-9381-F51FFE61B9EA}" type="presParOf" srcId="{A95E1E41-F00D-4D62-977D-111506C02010}" destId="{925E0759-E7DD-4B75-A5CF-442279ADB935}" srcOrd="1" destOrd="0" presId="urn:microsoft.com/office/officeart/2005/8/layout/orgChart1"/>
    <dgm:cxn modelId="{806DFBF4-433E-434E-B489-987D0714296E}" type="presParOf" srcId="{925E0759-E7DD-4B75-A5CF-442279ADB935}" destId="{99A2A00D-224A-4819-9CA9-B7822BB36300}" srcOrd="0" destOrd="0" presId="urn:microsoft.com/office/officeart/2005/8/layout/orgChart1"/>
    <dgm:cxn modelId="{2B305B56-3350-40BC-A95D-BF2201548F92}" type="presParOf" srcId="{925E0759-E7DD-4B75-A5CF-442279ADB935}" destId="{B2F6AA37-B022-4789-B982-1FA5DBA0D520}" srcOrd="1" destOrd="0" presId="urn:microsoft.com/office/officeart/2005/8/layout/orgChart1"/>
    <dgm:cxn modelId="{F7A93A51-92D3-445C-BB9A-DC74B803822F}" type="presParOf" srcId="{B2F6AA37-B022-4789-B982-1FA5DBA0D520}" destId="{C4D02557-03BD-4E64-A96F-A413CD78E8F0}" srcOrd="0" destOrd="0" presId="urn:microsoft.com/office/officeart/2005/8/layout/orgChart1"/>
    <dgm:cxn modelId="{9F66712E-1EC2-4542-A497-38E57BC3D7A9}" type="presParOf" srcId="{C4D02557-03BD-4E64-A96F-A413CD78E8F0}" destId="{ED8D665A-B83A-458D-8654-9F42C453488C}" srcOrd="0" destOrd="0" presId="urn:microsoft.com/office/officeart/2005/8/layout/orgChart1"/>
    <dgm:cxn modelId="{5ECC420C-3C38-4370-ADC7-CD12B0D91958}" type="presParOf" srcId="{C4D02557-03BD-4E64-A96F-A413CD78E8F0}" destId="{64F2BBCF-908D-4F1C-9408-FA98C8CE4541}" srcOrd="1" destOrd="0" presId="urn:microsoft.com/office/officeart/2005/8/layout/orgChart1"/>
    <dgm:cxn modelId="{CAE362A5-4E7F-45F1-AEA5-7D2076091377}" type="presParOf" srcId="{B2F6AA37-B022-4789-B982-1FA5DBA0D520}" destId="{ACCAA90A-E721-4DBF-9F0D-F949C1988764}" srcOrd="1" destOrd="0" presId="urn:microsoft.com/office/officeart/2005/8/layout/orgChart1"/>
    <dgm:cxn modelId="{CB910BB2-8665-46A3-9236-8915EE7B0A85}" type="presParOf" srcId="{B2F6AA37-B022-4789-B982-1FA5DBA0D520}" destId="{71540072-2FBA-4B22-B49A-38B5E64D6328}" srcOrd="2" destOrd="0" presId="urn:microsoft.com/office/officeart/2005/8/layout/orgChart1"/>
    <dgm:cxn modelId="{D28722CA-142F-4340-B9CA-72926A9688EC}" type="presParOf" srcId="{925E0759-E7DD-4B75-A5CF-442279ADB935}" destId="{BC83AFD0-9E7D-4A3A-B463-F63B337C4D31}" srcOrd="2" destOrd="0" presId="urn:microsoft.com/office/officeart/2005/8/layout/orgChart1"/>
    <dgm:cxn modelId="{F1896934-B835-4283-8F54-5C85A02E9389}" type="presParOf" srcId="{925E0759-E7DD-4B75-A5CF-442279ADB935}" destId="{983ED510-5F4E-4237-9334-A5D54D8D93D2}" srcOrd="3" destOrd="0" presId="urn:microsoft.com/office/officeart/2005/8/layout/orgChart1"/>
    <dgm:cxn modelId="{B14659D8-1649-49AB-AE1B-5AE6F9D0DD6C}" type="presParOf" srcId="{983ED510-5F4E-4237-9334-A5D54D8D93D2}" destId="{33B27023-ED53-4888-B6DF-744A7EB629E0}" srcOrd="0" destOrd="0" presId="urn:microsoft.com/office/officeart/2005/8/layout/orgChart1"/>
    <dgm:cxn modelId="{3B4B3306-98FB-4FA4-AA14-DC98B6691D3A}" type="presParOf" srcId="{33B27023-ED53-4888-B6DF-744A7EB629E0}" destId="{4B4AF1FA-E03A-4EDE-8037-C38A154F8B89}" srcOrd="0" destOrd="0" presId="urn:microsoft.com/office/officeart/2005/8/layout/orgChart1"/>
    <dgm:cxn modelId="{73F19163-B283-4313-B04D-43D22BAF8C96}" type="presParOf" srcId="{33B27023-ED53-4888-B6DF-744A7EB629E0}" destId="{B4878ABA-EC4A-4FC8-8662-34CB185860DE}" srcOrd="1" destOrd="0" presId="urn:microsoft.com/office/officeart/2005/8/layout/orgChart1"/>
    <dgm:cxn modelId="{B1087272-EFCF-4346-AB5C-5869C2FAD0FF}" type="presParOf" srcId="{983ED510-5F4E-4237-9334-A5D54D8D93D2}" destId="{5DED0897-52DC-4B62-A6F8-EA65F44E6770}" srcOrd="1" destOrd="0" presId="urn:microsoft.com/office/officeart/2005/8/layout/orgChart1"/>
    <dgm:cxn modelId="{B479034C-2917-4861-AD9E-31A7E937BE7C}" type="presParOf" srcId="{983ED510-5F4E-4237-9334-A5D54D8D93D2}" destId="{4DBE5B2F-FBB5-4696-BEBD-B65759DE2742}" srcOrd="2" destOrd="0" presId="urn:microsoft.com/office/officeart/2005/8/layout/orgChart1"/>
    <dgm:cxn modelId="{13933910-B2D5-4273-ABAA-58A9D6BC9D25}" type="presParOf" srcId="{A95E1E41-F00D-4D62-977D-111506C02010}" destId="{8D011DC3-AAA9-4D05-A29B-7078E43DE99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8C5B092-A6A8-4B8B-83CC-42A3ADF7E1D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7C156EB0-52E4-499F-9C52-EBB05631B756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Мышечные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волокна</a:t>
          </a:r>
        </a:p>
      </dgm:t>
    </dgm:pt>
    <dgm:pt modelId="{0622AE5A-D7B1-41D1-A986-81113E4E845E}" type="parTrans" cxnId="{AA16FBDF-2D77-487A-AE35-EC5970734D59}">
      <dgm:prSet/>
      <dgm:spPr/>
    </dgm:pt>
    <dgm:pt modelId="{98359800-4872-4871-BF5C-0BEB12C82434}" type="sibTrans" cxnId="{AA16FBDF-2D77-487A-AE35-EC5970734D59}">
      <dgm:prSet/>
      <dgm:spPr/>
    </dgm:pt>
    <dgm:pt modelId="{E23E9F4D-9A75-4303-B3F3-CE9090846CF9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Быстрые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(белые)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– отвечают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за силу</a:t>
          </a:r>
        </a:p>
      </dgm:t>
    </dgm:pt>
    <dgm:pt modelId="{FEED5C81-1C57-4279-B222-D3070744A9C2}" type="parTrans" cxnId="{836FA80A-34C4-4694-8088-A788F303B773}">
      <dgm:prSet/>
      <dgm:spPr/>
    </dgm:pt>
    <dgm:pt modelId="{6A5C943F-1B2E-46B8-BA7D-327A0EC1D714}" type="sibTrans" cxnId="{836FA80A-34C4-4694-8088-A788F303B773}">
      <dgm:prSet/>
      <dgm:spPr/>
    </dgm:pt>
    <dgm:pt modelId="{DFB2013F-9755-4BB3-A69E-A5F30E812E7E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Медленные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(красные)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-"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 отвечают за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выносливость</a:t>
          </a:r>
        </a:p>
      </dgm:t>
    </dgm:pt>
    <dgm:pt modelId="{C1E36E83-E91F-460F-BFDE-9BF94BF15D14}" type="parTrans" cxnId="{961BD2E8-E2F6-4ADC-B658-1E6C36BAAA47}">
      <dgm:prSet/>
      <dgm:spPr/>
    </dgm:pt>
    <dgm:pt modelId="{72FD9D72-FFBF-495E-87C2-A870EF51BF5F}" type="sibTrans" cxnId="{961BD2E8-E2F6-4ADC-B658-1E6C36BAAA47}">
      <dgm:prSet/>
      <dgm:spPr/>
    </dgm:pt>
    <dgm:pt modelId="{B50D4F7A-A5BC-45BA-980D-4248367EB486}" type="pres">
      <dgm:prSet presAssocID="{88C5B092-A6A8-4B8B-83CC-42A3ADF7E1D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5542A67-117E-45AC-A96C-F0D900386058}" type="pres">
      <dgm:prSet presAssocID="{7C156EB0-52E4-499F-9C52-EBB05631B756}" presName="hierRoot1" presStyleCnt="0">
        <dgm:presLayoutVars>
          <dgm:hierBranch/>
        </dgm:presLayoutVars>
      </dgm:prSet>
      <dgm:spPr/>
    </dgm:pt>
    <dgm:pt modelId="{EB276D30-7864-428B-A26F-D777F52BC9FA}" type="pres">
      <dgm:prSet presAssocID="{7C156EB0-52E4-499F-9C52-EBB05631B756}" presName="rootComposite1" presStyleCnt="0"/>
      <dgm:spPr/>
    </dgm:pt>
    <dgm:pt modelId="{8D8FDDC7-6C80-4540-AF11-945C5F5239C0}" type="pres">
      <dgm:prSet presAssocID="{7C156EB0-52E4-499F-9C52-EBB05631B756}" presName="rootText1" presStyleLbl="node0" presStyleIdx="0" presStyleCnt="1">
        <dgm:presLayoutVars>
          <dgm:chPref val="3"/>
        </dgm:presLayoutVars>
      </dgm:prSet>
      <dgm:spPr/>
    </dgm:pt>
    <dgm:pt modelId="{A266D07F-EFDF-4F91-A7F1-71A4E5B723EF}" type="pres">
      <dgm:prSet presAssocID="{7C156EB0-52E4-499F-9C52-EBB05631B756}" presName="rootConnector1" presStyleLbl="node1" presStyleIdx="0" presStyleCnt="0"/>
      <dgm:spPr/>
    </dgm:pt>
    <dgm:pt modelId="{FCBFD435-1483-4EC6-8002-06032125C406}" type="pres">
      <dgm:prSet presAssocID="{7C156EB0-52E4-499F-9C52-EBB05631B756}" presName="hierChild2" presStyleCnt="0"/>
      <dgm:spPr/>
    </dgm:pt>
    <dgm:pt modelId="{106E9535-0F38-4A87-AE79-B40DA39D80E4}" type="pres">
      <dgm:prSet presAssocID="{FEED5C81-1C57-4279-B222-D3070744A9C2}" presName="Name35" presStyleLbl="parChTrans1D2" presStyleIdx="0" presStyleCnt="2"/>
      <dgm:spPr/>
    </dgm:pt>
    <dgm:pt modelId="{F894EC3D-AF1F-4E1D-AA55-ABE5AF627951}" type="pres">
      <dgm:prSet presAssocID="{E23E9F4D-9A75-4303-B3F3-CE9090846CF9}" presName="hierRoot2" presStyleCnt="0">
        <dgm:presLayoutVars>
          <dgm:hierBranch/>
        </dgm:presLayoutVars>
      </dgm:prSet>
      <dgm:spPr/>
    </dgm:pt>
    <dgm:pt modelId="{EC0759BC-CB60-40E7-8BF0-9DE9FFCD0BB0}" type="pres">
      <dgm:prSet presAssocID="{E23E9F4D-9A75-4303-B3F3-CE9090846CF9}" presName="rootComposite" presStyleCnt="0"/>
      <dgm:spPr/>
    </dgm:pt>
    <dgm:pt modelId="{485409C2-C592-492D-B495-32D37BD72835}" type="pres">
      <dgm:prSet presAssocID="{E23E9F4D-9A75-4303-B3F3-CE9090846CF9}" presName="rootText" presStyleLbl="node2" presStyleIdx="0" presStyleCnt="2">
        <dgm:presLayoutVars>
          <dgm:chPref val="3"/>
        </dgm:presLayoutVars>
      </dgm:prSet>
      <dgm:spPr/>
    </dgm:pt>
    <dgm:pt modelId="{5C794B46-9C00-4596-BE3E-E3DB7AB00B1A}" type="pres">
      <dgm:prSet presAssocID="{E23E9F4D-9A75-4303-B3F3-CE9090846CF9}" presName="rootConnector" presStyleLbl="node2" presStyleIdx="0" presStyleCnt="2"/>
      <dgm:spPr/>
    </dgm:pt>
    <dgm:pt modelId="{54AF79C3-A5F9-43C7-B55E-5CF3C7BBDFCB}" type="pres">
      <dgm:prSet presAssocID="{E23E9F4D-9A75-4303-B3F3-CE9090846CF9}" presName="hierChild4" presStyleCnt="0"/>
      <dgm:spPr/>
    </dgm:pt>
    <dgm:pt modelId="{213092B3-1D95-42C5-8C4D-8A785793DF62}" type="pres">
      <dgm:prSet presAssocID="{E23E9F4D-9A75-4303-B3F3-CE9090846CF9}" presName="hierChild5" presStyleCnt="0"/>
      <dgm:spPr/>
    </dgm:pt>
    <dgm:pt modelId="{03494993-F67A-4715-9792-7D3EA22B21E8}" type="pres">
      <dgm:prSet presAssocID="{C1E36E83-E91F-460F-BFDE-9BF94BF15D14}" presName="Name35" presStyleLbl="parChTrans1D2" presStyleIdx="1" presStyleCnt="2"/>
      <dgm:spPr/>
    </dgm:pt>
    <dgm:pt modelId="{22087635-F5B1-4A52-A696-25CE908DD19A}" type="pres">
      <dgm:prSet presAssocID="{DFB2013F-9755-4BB3-A69E-A5F30E812E7E}" presName="hierRoot2" presStyleCnt="0">
        <dgm:presLayoutVars>
          <dgm:hierBranch/>
        </dgm:presLayoutVars>
      </dgm:prSet>
      <dgm:spPr/>
    </dgm:pt>
    <dgm:pt modelId="{46647FE0-961C-479A-B18F-311FFDD882FB}" type="pres">
      <dgm:prSet presAssocID="{DFB2013F-9755-4BB3-A69E-A5F30E812E7E}" presName="rootComposite" presStyleCnt="0"/>
      <dgm:spPr/>
    </dgm:pt>
    <dgm:pt modelId="{B9D5A46A-DF3A-4A5C-BAC2-29F237543B35}" type="pres">
      <dgm:prSet presAssocID="{DFB2013F-9755-4BB3-A69E-A5F30E812E7E}" presName="rootText" presStyleLbl="node2" presStyleIdx="1" presStyleCnt="2">
        <dgm:presLayoutVars>
          <dgm:chPref val="3"/>
        </dgm:presLayoutVars>
      </dgm:prSet>
      <dgm:spPr/>
    </dgm:pt>
    <dgm:pt modelId="{B2624DD2-4684-47B9-96EC-E6EE6FEE5DCD}" type="pres">
      <dgm:prSet presAssocID="{DFB2013F-9755-4BB3-A69E-A5F30E812E7E}" presName="rootConnector" presStyleLbl="node2" presStyleIdx="1" presStyleCnt="2"/>
      <dgm:spPr/>
    </dgm:pt>
    <dgm:pt modelId="{E5C563A1-E6CF-407E-AF04-3161EC354D7C}" type="pres">
      <dgm:prSet presAssocID="{DFB2013F-9755-4BB3-A69E-A5F30E812E7E}" presName="hierChild4" presStyleCnt="0"/>
      <dgm:spPr/>
    </dgm:pt>
    <dgm:pt modelId="{EE693E80-20D7-4149-A1CB-6850F6A449A2}" type="pres">
      <dgm:prSet presAssocID="{DFB2013F-9755-4BB3-A69E-A5F30E812E7E}" presName="hierChild5" presStyleCnt="0"/>
      <dgm:spPr/>
    </dgm:pt>
    <dgm:pt modelId="{A92752A0-A840-48E7-8FB3-5789B0045786}" type="pres">
      <dgm:prSet presAssocID="{7C156EB0-52E4-499F-9C52-EBB05631B756}" presName="hierChild3" presStyleCnt="0"/>
      <dgm:spPr/>
    </dgm:pt>
  </dgm:ptLst>
  <dgm:cxnLst>
    <dgm:cxn modelId="{836FA80A-34C4-4694-8088-A788F303B773}" srcId="{7C156EB0-52E4-499F-9C52-EBB05631B756}" destId="{E23E9F4D-9A75-4303-B3F3-CE9090846CF9}" srcOrd="0" destOrd="0" parTransId="{FEED5C81-1C57-4279-B222-D3070744A9C2}" sibTransId="{6A5C943F-1B2E-46B8-BA7D-327A0EC1D714}"/>
    <dgm:cxn modelId="{5A820B2C-0526-45B3-9870-83AC923CC104}" type="presOf" srcId="{DFB2013F-9755-4BB3-A69E-A5F30E812E7E}" destId="{B2624DD2-4684-47B9-96EC-E6EE6FEE5DCD}" srcOrd="1" destOrd="0" presId="urn:microsoft.com/office/officeart/2005/8/layout/orgChart1"/>
    <dgm:cxn modelId="{A7FC2230-9C98-4013-9CC5-A900357DA3B1}" type="presOf" srcId="{DFB2013F-9755-4BB3-A69E-A5F30E812E7E}" destId="{B9D5A46A-DF3A-4A5C-BAC2-29F237543B35}" srcOrd="0" destOrd="0" presId="urn:microsoft.com/office/officeart/2005/8/layout/orgChart1"/>
    <dgm:cxn modelId="{332A9746-9529-4A3A-ACA2-BEF354DEFCB5}" type="presOf" srcId="{E23E9F4D-9A75-4303-B3F3-CE9090846CF9}" destId="{5C794B46-9C00-4596-BE3E-E3DB7AB00B1A}" srcOrd="1" destOrd="0" presId="urn:microsoft.com/office/officeart/2005/8/layout/orgChart1"/>
    <dgm:cxn modelId="{36E9156A-2693-4A90-BBF1-B04E8718787F}" type="presOf" srcId="{7C156EB0-52E4-499F-9C52-EBB05631B756}" destId="{8D8FDDC7-6C80-4540-AF11-945C5F5239C0}" srcOrd="0" destOrd="0" presId="urn:microsoft.com/office/officeart/2005/8/layout/orgChart1"/>
    <dgm:cxn modelId="{94D6E451-4955-454F-A406-89C5381B805F}" type="presOf" srcId="{88C5B092-A6A8-4B8B-83CC-42A3ADF7E1DE}" destId="{B50D4F7A-A5BC-45BA-980D-4248367EB486}" srcOrd="0" destOrd="0" presId="urn:microsoft.com/office/officeart/2005/8/layout/orgChart1"/>
    <dgm:cxn modelId="{2E243674-FD5A-42DD-B7EF-21529D2C5797}" type="presOf" srcId="{C1E36E83-E91F-460F-BFDE-9BF94BF15D14}" destId="{03494993-F67A-4715-9792-7D3EA22B21E8}" srcOrd="0" destOrd="0" presId="urn:microsoft.com/office/officeart/2005/8/layout/orgChart1"/>
    <dgm:cxn modelId="{4F605F7E-ED50-46ED-886A-AC0E6263D82B}" type="presOf" srcId="{7C156EB0-52E4-499F-9C52-EBB05631B756}" destId="{A266D07F-EFDF-4F91-A7F1-71A4E5B723EF}" srcOrd="1" destOrd="0" presId="urn:microsoft.com/office/officeart/2005/8/layout/orgChart1"/>
    <dgm:cxn modelId="{4E4AC78E-04EA-4DFB-B01A-4C010E44A489}" type="presOf" srcId="{FEED5C81-1C57-4279-B222-D3070744A9C2}" destId="{106E9535-0F38-4A87-AE79-B40DA39D80E4}" srcOrd="0" destOrd="0" presId="urn:microsoft.com/office/officeart/2005/8/layout/orgChart1"/>
    <dgm:cxn modelId="{D2B22CC3-05FF-40EF-863B-095EB0D43E48}" type="presOf" srcId="{E23E9F4D-9A75-4303-B3F3-CE9090846CF9}" destId="{485409C2-C592-492D-B495-32D37BD72835}" srcOrd="0" destOrd="0" presId="urn:microsoft.com/office/officeart/2005/8/layout/orgChart1"/>
    <dgm:cxn modelId="{AA16FBDF-2D77-487A-AE35-EC5970734D59}" srcId="{88C5B092-A6A8-4B8B-83CC-42A3ADF7E1DE}" destId="{7C156EB0-52E4-499F-9C52-EBB05631B756}" srcOrd="0" destOrd="0" parTransId="{0622AE5A-D7B1-41D1-A986-81113E4E845E}" sibTransId="{98359800-4872-4871-BF5C-0BEB12C82434}"/>
    <dgm:cxn modelId="{961BD2E8-E2F6-4ADC-B658-1E6C36BAAA47}" srcId="{7C156EB0-52E4-499F-9C52-EBB05631B756}" destId="{DFB2013F-9755-4BB3-A69E-A5F30E812E7E}" srcOrd="1" destOrd="0" parTransId="{C1E36E83-E91F-460F-BFDE-9BF94BF15D14}" sibTransId="{72FD9D72-FFBF-495E-87C2-A870EF51BF5F}"/>
    <dgm:cxn modelId="{5415751D-554A-4943-97F5-4F186683C055}" type="presParOf" srcId="{B50D4F7A-A5BC-45BA-980D-4248367EB486}" destId="{E5542A67-117E-45AC-A96C-F0D900386058}" srcOrd="0" destOrd="0" presId="urn:microsoft.com/office/officeart/2005/8/layout/orgChart1"/>
    <dgm:cxn modelId="{187ADD97-898B-4A22-BFCF-4B35D2775E97}" type="presParOf" srcId="{E5542A67-117E-45AC-A96C-F0D900386058}" destId="{EB276D30-7864-428B-A26F-D777F52BC9FA}" srcOrd="0" destOrd="0" presId="urn:microsoft.com/office/officeart/2005/8/layout/orgChart1"/>
    <dgm:cxn modelId="{ED6576D7-BBF2-4BF0-88DA-8C139BEAF3C4}" type="presParOf" srcId="{EB276D30-7864-428B-A26F-D777F52BC9FA}" destId="{8D8FDDC7-6C80-4540-AF11-945C5F5239C0}" srcOrd="0" destOrd="0" presId="urn:microsoft.com/office/officeart/2005/8/layout/orgChart1"/>
    <dgm:cxn modelId="{81766622-4950-440C-9648-EA1282AF27C4}" type="presParOf" srcId="{EB276D30-7864-428B-A26F-D777F52BC9FA}" destId="{A266D07F-EFDF-4F91-A7F1-71A4E5B723EF}" srcOrd="1" destOrd="0" presId="urn:microsoft.com/office/officeart/2005/8/layout/orgChart1"/>
    <dgm:cxn modelId="{BF87542D-951B-4E31-9031-BBF98B8329BD}" type="presParOf" srcId="{E5542A67-117E-45AC-A96C-F0D900386058}" destId="{FCBFD435-1483-4EC6-8002-06032125C406}" srcOrd="1" destOrd="0" presId="urn:microsoft.com/office/officeart/2005/8/layout/orgChart1"/>
    <dgm:cxn modelId="{FF028AF7-3B80-4A51-9A3A-21B702D45A9E}" type="presParOf" srcId="{FCBFD435-1483-4EC6-8002-06032125C406}" destId="{106E9535-0F38-4A87-AE79-B40DA39D80E4}" srcOrd="0" destOrd="0" presId="urn:microsoft.com/office/officeart/2005/8/layout/orgChart1"/>
    <dgm:cxn modelId="{DF493B8D-3687-40D7-84E4-170EC8D5A774}" type="presParOf" srcId="{FCBFD435-1483-4EC6-8002-06032125C406}" destId="{F894EC3D-AF1F-4E1D-AA55-ABE5AF627951}" srcOrd="1" destOrd="0" presId="urn:microsoft.com/office/officeart/2005/8/layout/orgChart1"/>
    <dgm:cxn modelId="{6F72080E-358C-4A6B-B0F1-1A1A69C9C870}" type="presParOf" srcId="{F894EC3D-AF1F-4E1D-AA55-ABE5AF627951}" destId="{EC0759BC-CB60-40E7-8BF0-9DE9FFCD0BB0}" srcOrd="0" destOrd="0" presId="urn:microsoft.com/office/officeart/2005/8/layout/orgChart1"/>
    <dgm:cxn modelId="{43A49D25-C8F1-4108-9F52-8CD5F3AE4549}" type="presParOf" srcId="{EC0759BC-CB60-40E7-8BF0-9DE9FFCD0BB0}" destId="{485409C2-C592-492D-B495-32D37BD72835}" srcOrd="0" destOrd="0" presId="urn:microsoft.com/office/officeart/2005/8/layout/orgChart1"/>
    <dgm:cxn modelId="{E1A5208B-71E5-4A99-9695-1119B4B58B2A}" type="presParOf" srcId="{EC0759BC-CB60-40E7-8BF0-9DE9FFCD0BB0}" destId="{5C794B46-9C00-4596-BE3E-E3DB7AB00B1A}" srcOrd="1" destOrd="0" presId="urn:microsoft.com/office/officeart/2005/8/layout/orgChart1"/>
    <dgm:cxn modelId="{E9A27DEC-DD6F-4AD3-8835-9EB07C7715C8}" type="presParOf" srcId="{F894EC3D-AF1F-4E1D-AA55-ABE5AF627951}" destId="{54AF79C3-A5F9-43C7-B55E-5CF3C7BBDFCB}" srcOrd="1" destOrd="0" presId="urn:microsoft.com/office/officeart/2005/8/layout/orgChart1"/>
    <dgm:cxn modelId="{D5850D54-B5C3-42F0-89B4-1AA969A1BE6A}" type="presParOf" srcId="{F894EC3D-AF1F-4E1D-AA55-ABE5AF627951}" destId="{213092B3-1D95-42C5-8C4D-8A785793DF62}" srcOrd="2" destOrd="0" presId="urn:microsoft.com/office/officeart/2005/8/layout/orgChart1"/>
    <dgm:cxn modelId="{5DD37DEA-08E7-4DB7-A45F-504267F3E500}" type="presParOf" srcId="{FCBFD435-1483-4EC6-8002-06032125C406}" destId="{03494993-F67A-4715-9792-7D3EA22B21E8}" srcOrd="2" destOrd="0" presId="urn:microsoft.com/office/officeart/2005/8/layout/orgChart1"/>
    <dgm:cxn modelId="{7CFB125F-197C-404C-9315-F3F4D3E7AC09}" type="presParOf" srcId="{FCBFD435-1483-4EC6-8002-06032125C406}" destId="{22087635-F5B1-4A52-A696-25CE908DD19A}" srcOrd="3" destOrd="0" presId="urn:microsoft.com/office/officeart/2005/8/layout/orgChart1"/>
    <dgm:cxn modelId="{1360D83F-6849-44F9-AA1C-8F9178AD9A30}" type="presParOf" srcId="{22087635-F5B1-4A52-A696-25CE908DD19A}" destId="{46647FE0-961C-479A-B18F-311FFDD882FB}" srcOrd="0" destOrd="0" presId="urn:microsoft.com/office/officeart/2005/8/layout/orgChart1"/>
    <dgm:cxn modelId="{22F07DEC-5CA8-436F-A49E-3DC551D9E91A}" type="presParOf" srcId="{46647FE0-961C-479A-B18F-311FFDD882FB}" destId="{B9D5A46A-DF3A-4A5C-BAC2-29F237543B35}" srcOrd="0" destOrd="0" presId="urn:microsoft.com/office/officeart/2005/8/layout/orgChart1"/>
    <dgm:cxn modelId="{A94ED9F3-0581-49DF-82CA-079DE8C5A252}" type="presParOf" srcId="{46647FE0-961C-479A-B18F-311FFDD882FB}" destId="{B2624DD2-4684-47B9-96EC-E6EE6FEE5DCD}" srcOrd="1" destOrd="0" presId="urn:microsoft.com/office/officeart/2005/8/layout/orgChart1"/>
    <dgm:cxn modelId="{E1F71F81-F871-4D62-B916-9766F2B1562E}" type="presParOf" srcId="{22087635-F5B1-4A52-A696-25CE908DD19A}" destId="{E5C563A1-E6CF-407E-AF04-3161EC354D7C}" srcOrd="1" destOrd="0" presId="urn:microsoft.com/office/officeart/2005/8/layout/orgChart1"/>
    <dgm:cxn modelId="{67888E5A-77B5-403B-AA85-C5316850CB37}" type="presParOf" srcId="{22087635-F5B1-4A52-A696-25CE908DD19A}" destId="{EE693E80-20D7-4149-A1CB-6850F6A449A2}" srcOrd="2" destOrd="0" presId="urn:microsoft.com/office/officeart/2005/8/layout/orgChart1"/>
    <dgm:cxn modelId="{67CEE026-4677-432A-9E05-D530FA5E0A3C}" type="presParOf" srcId="{E5542A67-117E-45AC-A96C-F0D900386058}" destId="{A92752A0-A840-48E7-8FB3-5789B004578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EE9F52F-234E-4F1D-80E8-ADA3B65E1FF5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B20DDDDE-7587-41B0-9F60-56F80DC5DC0F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выносливость</a:t>
          </a:r>
        </a:p>
      </dgm:t>
    </dgm:pt>
    <dgm:pt modelId="{9376C417-8C06-41F4-930A-75BF302D49F3}" type="parTrans" cxnId="{8D39F189-F236-4964-8E52-B5DA5C0D1256}">
      <dgm:prSet/>
      <dgm:spPr/>
    </dgm:pt>
    <dgm:pt modelId="{0BDEEF5C-CA65-45B1-A464-09A6F34E286A}" type="sibTrans" cxnId="{8D39F189-F236-4964-8E52-B5DA5C0D1256}">
      <dgm:prSet/>
      <dgm:spPr/>
    </dgm:pt>
    <dgm:pt modelId="{87457063-0875-4D91-AC1A-3CB9602C74F4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аэробная </a:t>
          </a:r>
        </a:p>
      </dgm:t>
    </dgm:pt>
    <dgm:pt modelId="{8F3832C7-7B0D-4620-A486-3E1D7ACF9AB4}" type="parTrans" cxnId="{5EB2E2B1-72CB-4C92-AC15-F6274A4FB340}">
      <dgm:prSet/>
      <dgm:spPr/>
    </dgm:pt>
    <dgm:pt modelId="{DC45B9BA-1529-4BF8-86C6-AFDE15864831}" type="sibTrans" cxnId="{5EB2E2B1-72CB-4C92-AC15-F6274A4FB340}">
      <dgm:prSet/>
      <dgm:spPr/>
    </dgm:pt>
    <dgm:pt modelId="{9339B4E1-68EB-43E4-AB81-B96AC3051E1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анаэробная</a:t>
          </a:r>
        </a:p>
      </dgm:t>
    </dgm:pt>
    <dgm:pt modelId="{A48535DA-6394-4DBA-964D-9089ADC59C50}" type="parTrans" cxnId="{008998ED-BF0B-403A-9D47-5482BCE6C3FA}">
      <dgm:prSet/>
      <dgm:spPr/>
    </dgm:pt>
    <dgm:pt modelId="{66D34127-42CE-4A78-8BA7-71B7E0C4DEB4}" type="sibTrans" cxnId="{008998ED-BF0B-403A-9D47-5482BCE6C3FA}">
      <dgm:prSet/>
      <dgm:spPr/>
    </dgm:pt>
    <dgm:pt modelId="{F4B2340E-8269-4D40-BC1E-397E0F043FE6}" type="pres">
      <dgm:prSet presAssocID="{BEE9F52F-234E-4F1D-80E8-ADA3B65E1FF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8B700C5-2777-40DB-89E7-C8A4E2C69B81}" type="pres">
      <dgm:prSet presAssocID="{B20DDDDE-7587-41B0-9F60-56F80DC5DC0F}" presName="hierRoot1" presStyleCnt="0">
        <dgm:presLayoutVars>
          <dgm:hierBranch/>
        </dgm:presLayoutVars>
      </dgm:prSet>
      <dgm:spPr/>
    </dgm:pt>
    <dgm:pt modelId="{8577E3B5-CD09-4547-A655-1011A76EEB1D}" type="pres">
      <dgm:prSet presAssocID="{B20DDDDE-7587-41B0-9F60-56F80DC5DC0F}" presName="rootComposite1" presStyleCnt="0"/>
      <dgm:spPr/>
    </dgm:pt>
    <dgm:pt modelId="{1791F7AC-6462-4041-899A-CE4CD3E010F4}" type="pres">
      <dgm:prSet presAssocID="{B20DDDDE-7587-41B0-9F60-56F80DC5DC0F}" presName="rootText1" presStyleLbl="node0" presStyleIdx="0" presStyleCnt="1">
        <dgm:presLayoutVars>
          <dgm:chPref val="3"/>
        </dgm:presLayoutVars>
      </dgm:prSet>
      <dgm:spPr/>
    </dgm:pt>
    <dgm:pt modelId="{E757BD97-0D7D-4563-9799-321B547209CD}" type="pres">
      <dgm:prSet presAssocID="{B20DDDDE-7587-41B0-9F60-56F80DC5DC0F}" presName="rootConnector1" presStyleLbl="node1" presStyleIdx="0" presStyleCnt="0"/>
      <dgm:spPr/>
    </dgm:pt>
    <dgm:pt modelId="{2BD9CC8E-D4AD-4CB3-B8B9-FAA34D336A5B}" type="pres">
      <dgm:prSet presAssocID="{B20DDDDE-7587-41B0-9F60-56F80DC5DC0F}" presName="hierChild2" presStyleCnt="0"/>
      <dgm:spPr/>
    </dgm:pt>
    <dgm:pt modelId="{5996CC45-7943-42C5-BC77-1D3C5E9602CA}" type="pres">
      <dgm:prSet presAssocID="{8F3832C7-7B0D-4620-A486-3E1D7ACF9AB4}" presName="Name35" presStyleLbl="parChTrans1D2" presStyleIdx="0" presStyleCnt="2"/>
      <dgm:spPr/>
    </dgm:pt>
    <dgm:pt modelId="{283333D5-BDC9-452D-A32F-B0632FDB7BA4}" type="pres">
      <dgm:prSet presAssocID="{87457063-0875-4D91-AC1A-3CB9602C74F4}" presName="hierRoot2" presStyleCnt="0">
        <dgm:presLayoutVars>
          <dgm:hierBranch/>
        </dgm:presLayoutVars>
      </dgm:prSet>
      <dgm:spPr/>
    </dgm:pt>
    <dgm:pt modelId="{BCB8821E-048C-46EA-BB4D-3651ED167D91}" type="pres">
      <dgm:prSet presAssocID="{87457063-0875-4D91-AC1A-3CB9602C74F4}" presName="rootComposite" presStyleCnt="0"/>
      <dgm:spPr/>
    </dgm:pt>
    <dgm:pt modelId="{40AB2135-67DC-41EB-864D-83457CD01650}" type="pres">
      <dgm:prSet presAssocID="{87457063-0875-4D91-AC1A-3CB9602C74F4}" presName="rootText" presStyleLbl="node2" presStyleIdx="0" presStyleCnt="2">
        <dgm:presLayoutVars>
          <dgm:chPref val="3"/>
        </dgm:presLayoutVars>
      </dgm:prSet>
      <dgm:spPr/>
    </dgm:pt>
    <dgm:pt modelId="{A63B24FC-8D4A-48A0-BBCF-A10CB9177BB8}" type="pres">
      <dgm:prSet presAssocID="{87457063-0875-4D91-AC1A-3CB9602C74F4}" presName="rootConnector" presStyleLbl="node2" presStyleIdx="0" presStyleCnt="2"/>
      <dgm:spPr/>
    </dgm:pt>
    <dgm:pt modelId="{9E3D3C60-0999-4D40-9610-CC4F7065B1B7}" type="pres">
      <dgm:prSet presAssocID="{87457063-0875-4D91-AC1A-3CB9602C74F4}" presName="hierChild4" presStyleCnt="0"/>
      <dgm:spPr/>
    </dgm:pt>
    <dgm:pt modelId="{088D24E1-B3C1-48DA-929A-7838A8ECC116}" type="pres">
      <dgm:prSet presAssocID="{87457063-0875-4D91-AC1A-3CB9602C74F4}" presName="hierChild5" presStyleCnt="0"/>
      <dgm:spPr/>
    </dgm:pt>
    <dgm:pt modelId="{4E9461E8-4BBA-48B2-B784-65BF75BBEDDF}" type="pres">
      <dgm:prSet presAssocID="{A48535DA-6394-4DBA-964D-9089ADC59C50}" presName="Name35" presStyleLbl="parChTrans1D2" presStyleIdx="1" presStyleCnt="2"/>
      <dgm:spPr/>
    </dgm:pt>
    <dgm:pt modelId="{69CAAB77-FD6F-4036-8B0A-366963C09AB7}" type="pres">
      <dgm:prSet presAssocID="{9339B4E1-68EB-43E4-AB81-B96AC3051E15}" presName="hierRoot2" presStyleCnt="0">
        <dgm:presLayoutVars>
          <dgm:hierBranch/>
        </dgm:presLayoutVars>
      </dgm:prSet>
      <dgm:spPr/>
    </dgm:pt>
    <dgm:pt modelId="{05E3179F-1C77-4A31-8B60-4D0E2FA2DBF8}" type="pres">
      <dgm:prSet presAssocID="{9339B4E1-68EB-43E4-AB81-B96AC3051E15}" presName="rootComposite" presStyleCnt="0"/>
      <dgm:spPr/>
    </dgm:pt>
    <dgm:pt modelId="{CED47DC1-DEEF-4ABE-A9A2-9BF198156910}" type="pres">
      <dgm:prSet presAssocID="{9339B4E1-68EB-43E4-AB81-B96AC3051E15}" presName="rootText" presStyleLbl="node2" presStyleIdx="1" presStyleCnt="2">
        <dgm:presLayoutVars>
          <dgm:chPref val="3"/>
        </dgm:presLayoutVars>
      </dgm:prSet>
      <dgm:spPr/>
    </dgm:pt>
    <dgm:pt modelId="{BF643787-2AF7-426B-B27B-30F84C527E8D}" type="pres">
      <dgm:prSet presAssocID="{9339B4E1-68EB-43E4-AB81-B96AC3051E15}" presName="rootConnector" presStyleLbl="node2" presStyleIdx="1" presStyleCnt="2"/>
      <dgm:spPr/>
    </dgm:pt>
    <dgm:pt modelId="{CF333E65-9446-4E19-A07B-6863C63D89AB}" type="pres">
      <dgm:prSet presAssocID="{9339B4E1-68EB-43E4-AB81-B96AC3051E15}" presName="hierChild4" presStyleCnt="0"/>
      <dgm:spPr/>
    </dgm:pt>
    <dgm:pt modelId="{683F9B12-4EA0-42B2-A65F-87C781C533B9}" type="pres">
      <dgm:prSet presAssocID="{9339B4E1-68EB-43E4-AB81-B96AC3051E15}" presName="hierChild5" presStyleCnt="0"/>
      <dgm:spPr/>
    </dgm:pt>
    <dgm:pt modelId="{66E92110-A8D1-44C6-8348-6BB2E7A68A73}" type="pres">
      <dgm:prSet presAssocID="{B20DDDDE-7587-41B0-9F60-56F80DC5DC0F}" presName="hierChild3" presStyleCnt="0"/>
      <dgm:spPr/>
    </dgm:pt>
  </dgm:ptLst>
  <dgm:cxnLst>
    <dgm:cxn modelId="{6D0A140E-21A0-4D26-AE52-329BE130D461}" type="presOf" srcId="{87457063-0875-4D91-AC1A-3CB9602C74F4}" destId="{A63B24FC-8D4A-48A0-BBCF-A10CB9177BB8}" srcOrd="1" destOrd="0" presId="urn:microsoft.com/office/officeart/2005/8/layout/orgChart1"/>
    <dgm:cxn modelId="{D66F0410-C1A7-4F36-A601-B911106F6165}" type="presOf" srcId="{B20DDDDE-7587-41B0-9F60-56F80DC5DC0F}" destId="{E757BD97-0D7D-4563-9799-321B547209CD}" srcOrd="1" destOrd="0" presId="urn:microsoft.com/office/officeart/2005/8/layout/orgChart1"/>
    <dgm:cxn modelId="{C630E569-2E52-4DEA-B8AC-04BC500651C5}" type="presOf" srcId="{87457063-0875-4D91-AC1A-3CB9602C74F4}" destId="{40AB2135-67DC-41EB-864D-83457CD01650}" srcOrd="0" destOrd="0" presId="urn:microsoft.com/office/officeart/2005/8/layout/orgChart1"/>
    <dgm:cxn modelId="{6A602B6A-6626-4BE4-A5AD-EA1CF152FB4C}" type="presOf" srcId="{A48535DA-6394-4DBA-964D-9089ADC59C50}" destId="{4E9461E8-4BBA-48B2-B784-65BF75BBEDDF}" srcOrd="0" destOrd="0" presId="urn:microsoft.com/office/officeart/2005/8/layout/orgChart1"/>
    <dgm:cxn modelId="{8D39F189-F236-4964-8E52-B5DA5C0D1256}" srcId="{BEE9F52F-234E-4F1D-80E8-ADA3B65E1FF5}" destId="{B20DDDDE-7587-41B0-9F60-56F80DC5DC0F}" srcOrd="0" destOrd="0" parTransId="{9376C417-8C06-41F4-930A-75BF302D49F3}" sibTransId="{0BDEEF5C-CA65-45B1-A464-09A6F34E286A}"/>
    <dgm:cxn modelId="{5EB2E2B1-72CB-4C92-AC15-F6274A4FB340}" srcId="{B20DDDDE-7587-41B0-9F60-56F80DC5DC0F}" destId="{87457063-0875-4D91-AC1A-3CB9602C74F4}" srcOrd="0" destOrd="0" parTransId="{8F3832C7-7B0D-4620-A486-3E1D7ACF9AB4}" sibTransId="{DC45B9BA-1529-4BF8-86C6-AFDE15864831}"/>
    <dgm:cxn modelId="{B3F298CC-33B4-4C32-A3EA-F9A8A669D2A6}" type="presOf" srcId="{9339B4E1-68EB-43E4-AB81-B96AC3051E15}" destId="{CED47DC1-DEEF-4ABE-A9A2-9BF198156910}" srcOrd="0" destOrd="0" presId="urn:microsoft.com/office/officeart/2005/8/layout/orgChart1"/>
    <dgm:cxn modelId="{C38350CF-3075-4628-AA1B-93F273850366}" type="presOf" srcId="{BEE9F52F-234E-4F1D-80E8-ADA3B65E1FF5}" destId="{F4B2340E-8269-4D40-BC1E-397E0F043FE6}" srcOrd="0" destOrd="0" presId="urn:microsoft.com/office/officeart/2005/8/layout/orgChart1"/>
    <dgm:cxn modelId="{BAA52DD4-E1BA-4F76-ABB1-DDF7E5C9E370}" type="presOf" srcId="{9339B4E1-68EB-43E4-AB81-B96AC3051E15}" destId="{BF643787-2AF7-426B-B27B-30F84C527E8D}" srcOrd="1" destOrd="0" presId="urn:microsoft.com/office/officeart/2005/8/layout/orgChart1"/>
    <dgm:cxn modelId="{5FF2BDE4-1AED-4BBC-9B92-0BD80B9E37D1}" type="presOf" srcId="{8F3832C7-7B0D-4620-A486-3E1D7ACF9AB4}" destId="{5996CC45-7943-42C5-BC77-1D3C5E9602CA}" srcOrd="0" destOrd="0" presId="urn:microsoft.com/office/officeart/2005/8/layout/orgChart1"/>
    <dgm:cxn modelId="{008998ED-BF0B-403A-9D47-5482BCE6C3FA}" srcId="{B20DDDDE-7587-41B0-9F60-56F80DC5DC0F}" destId="{9339B4E1-68EB-43E4-AB81-B96AC3051E15}" srcOrd="1" destOrd="0" parTransId="{A48535DA-6394-4DBA-964D-9089ADC59C50}" sibTransId="{66D34127-42CE-4A78-8BA7-71B7E0C4DEB4}"/>
    <dgm:cxn modelId="{ABE09BF8-907C-4923-8A24-1440C9DEEC0A}" type="presOf" srcId="{B20DDDDE-7587-41B0-9F60-56F80DC5DC0F}" destId="{1791F7AC-6462-4041-899A-CE4CD3E010F4}" srcOrd="0" destOrd="0" presId="urn:microsoft.com/office/officeart/2005/8/layout/orgChart1"/>
    <dgm:cxn modelId="{260E76B1-977C-4C3D-B8BC-A51EF5229E2F}" type="presParOf" srcId="{F4B2340E-8269-4D40-BC1E-397E0F043FE6}" destId="{B8B700C5-2777-40DB-89E7-C8A4E2C69B81}" srcOrd="0" destOrd="0" presId="urn:microsoft.com/office/officeart/2005/8/layout/orgChart1"/>
    <dgm:cxn modelId="{BADFC326-67EB-4C99-9EF7-56C38B97FB8A}" type="presParOf" srcId="{B8B700C5-2777-40DB-89E7-C8A4E2C69B81}" destId="{8577E3B5-CD09-4547-A655-1011A76EEB1D}" srcOrd="0" destOrd="0" presId="urn:microsoft.com/office/officeart/2005/8/layout/orgChart1"/>
    <dgm:cxn modelId="{EDA4C708-A4EC-4904-B4E6-6E3FA2452317}" type="presParOf" srcId="{8577E3B5-CD09-4547-A655-1011A76EEB1D}" destId="{1791F7AC-6462-4041-899A-CE4CD3E010F4}" srcOrd="0" destOrd="0" presId="urn:microsoft.com/office/officeart/2005/8/layout/orgChart1"/>
    <dgm:cxn modelId="{535BD3F1-B6F8-4C04-833B-5D1FBBDD27F5}" type="presParOf" srcId="{8577E3B5-CD09-4547-A655-1011A76EEB1D}" destId="{E757BD97-0D7D-4563-9799-321B547209CD}" srcOrd="1" destOrd="0" presId="urn:microsoft.com/office/officeart/2005/8/layout/orgChart1"/>
    <dgm:cxn modelId="{2A7846A2-D43F-458B-B740-1432DF81330E}" type="presParOf" srcId="{B8B700C5-2777-40DB-89E7-C8A4E2C69B81}" destId="{2BD9CC8E-D4AD-4CB3-B8B9-FAA34D336A5B}" srcOrd="1" destOrd="0" presId="urn:microsoft.com/office/officeart/2005/8/layout/orgChart1"/>
    <dgm:cxn modelId="{C7C2CA79-1C7C-47CC-B657-003D30A04717}" type="presParOf" srcId="{2BD9CC8E-D4AD-4CB3-B8B9-FAA34D336A5B}" destId="{5996CC45-7943-42C5-BC77-1D3C5E9602CA}" srcOrd="0" destOrd="0" presId="urn:microsoft.com/office/officeart/2005/8/layout/orgChart1"/>
    <dgm:cxn modelId="{F6F6634F-0405-4569-93F6-E47C35C6E933}" type="presParOf" srcId="{2BD9CC8E-D4AD-4CB3-B8B9-FAA34D336A5B}" destId="{283333D5-BDC9-452D-A32F-B0632FDB7BA4}" srcOrd="1" destOrd="0" presId="urn:microsoft.com/office/officeart/2005/8/layout/orgChart1"/>
    <dgm:cxn modelId="{943A5470-E366-47A7-A4B5-A0D505FCF070}" type="presParOf" srcId="{283333D5-BDC9-452D-A32F-B0632FDB7BA4}" destId="{BCB8821E-048C-46EA-BB4D-3651ED167D91}" srcOrd="0" destOrd="0" presId="urn:microsoft.com/office/officeart/2005/8/layout/orgChart1"/>
    <dgm:cxn modelId="{F39A0241-8604-433C-8B02-262B9C9330F6}" type="presParOf" srcId="{BCB8821E-048C-46EA-BB4D-3651ED167D91}" destId="{40AB2135-67DC-41EB-864D-83457CD01650}" srcOrd="0" destOrd="0" presId="urn:microsoft.com/office/officeart/2005/8/layout/orgChart1"/>
    <dgm:cxn modelId="{95C3E7B2-82E2-484F-8C24-992042AB2D77}" type="presParOf" srcId="{BCB8821E-048C-46EA-BB4D-3651ED167D91}" destId="{A63B24FC-8D4A-48A0-BBCF-A10CB9177BB8}" srcOrd="1" destOrd="0" presId="urn:microsoft.com/office/officeart/2005/8/layout/orgChart1"/>
    <dgm:cxn modelId="{1C2A93BC-1E53-4C02-8710-3A087F8E940D}" type="presParOf" srcId="{283333D5-BDC9-452D-A32F-B0632FDB7BA4}" destId="{9E3D3C60-0999-4D40-9610-CC4F7065B1B7}" srcOrd="1" destOrd="0" presId="urn:microsoft.com/office/officeart/2005/8/layout/orgChart1"/>
    <dgm:cxn modelId="{35AC71EB-77CA-4362-8019-B2173D2E7E88}" type="presParOf" srcId="{283333D5-BDC9-452D-A32F-B0632FDB7BA4}" destId="{088D24E1-B3C1-48DA-929A-7838A8ECC116}" srcOrd="2" destOrd="0" presId="urn:microsoft.com/office/officeart/2005/8/layout/orgChart1"/>
    <dgm:cxn modelId="{CDB2FC3A-42D2-4D0E-8D3C-1DBBF3DEF259}" type="presParOf" srcId="{2BD9CC8E-D4AD-4CB3-B8B9-FAA34D336A5B}" destId="{4E9461E8-4BBA-48B2-B784-65BF75BBEDDF}" srcOrd="2" destOrd="0" presId="urn:microsoft.com/office/officeart/2005/8/layout/orgChart1"/>
    <dgm:cxn modelId="{A0202863-688D-401E-9DBB-99D3D855251B}" type="presParOf" srcId="{2BD9CC8E-D4AD-4CB3-B8B9-FAA34D336A5B}" destId="{69CAAB77-FD6F-4036-8B0A-366963C09AB7}" srcOrd="3" destOrd="0" presId="urn:microsoft.com/office/officeart/2005/8/layout/orgChart1"/>
    <dgm:cxn modelId="{7269870D-2FDE-4B97-8492-40988832BA5D}" type="presParOf" srcId="{69CAAB77-FD6F-4036-8B0A-366963C09AB7}" destId="{05E3179F-1C77-4A31-8B60-4D0E2FA2DBF8}" srcOrd="0" destOrd="0" presId="urn:microsoft.com/office/officeart/2005/8/layout/orgChart1"/>
    <dgm:cxn modelId="{ACF57E3F-46CA-4FC5-BD6C-D0A8194B692B}" type="presParOf" srcId="{05E3179F-1C77-4A31-8B60-4D0E2FA2DBF8}" destId="{CED47DC1-DEEF-4ABE-A9A2-9BF198156910}" srcOrd="0" destOrd="0" presId="urn:microsoft.com/office/officeart/2005/8/layout/orgChart1"/>
    <dgm:cxn modelId="{F6C460FA-A5EF-4A37-BB7C-C5D36CB34380}" type="presParOf" srcId="{05E3179F-1C77-4A31-8B60-4D0E2FA2DBF8}" destId="{BF643787-2AF7-426B-B27B-30F84C527E8D}" srcOrd="1" destOrd="0" presId="urn:microsoft.com/office/officeart/2005/8/layout/orgChart1"/>
    <dgm:cxn modelId="{4D32EA23-75DC-4A16-A315-405AFC3A21CC}" type="presParOf" srcId="{69CAAB77-FD6F-4036-8B0A-366963C09AB7}" destId="{CF333E65-9446-4E19-A07B-6863C63D89AB}" srcOrd="1" destOrd="0" presId="urn:microsoft.com/office/officeart/2005/8/layout/orgChart1"/>
    <dgm:cxn modelId="{C8C27D59-FF29-4A2A-A8B5-5E563DFFE78C}" type="presParOf" srcId="{69CAAB77-FD6F-4036-8B0A-366963C09AB7}" destId="{683F9B12-4EA0-42B2-A65F-87C781C533B9}" srcOrd="2" destOrd="0" presId="urn:microsoft.com/office/officeart/2005/8/layout/orgChart1"/>
    <dgm:cxn modelId="{E3C8C829-79B2-4BB8-907F-2AB502E052CA}" type="presParOf" srcId="{B8B700C5-2777-40DB-89E7-C8A4E2C69B81}" destId="{66E92110-A8D1-44C6-8348-6BB2E7A68A7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4986C6-0B56-4B9F-8324-42010C90A2CB}">
      <dsp:nvSpPr>
        <dsp:cNvPr id="0" name=""/>
        <dsp:cNvSpPr/>
      </dsp:nvSpPr>
      <dsp:spPr>
        <a:xfrm>
          <a:off x="3364559" y="716330"/>
          <a:ext cx="214354" cy="47157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15795"/>
              </a:lnTo>
              <a:lnTo>
                <a:pt x="214354" y="471579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199BCB-A3C3-4D27-9C09-F064FA8230DE}">
      <dsp:nvSpPr>
        <dsp:cNvPr id="0" name=""/>
        <dsp:cNvSpPr/>
      </dsp:nvSpPr>
      <dsp:spPr>
        <a:xfrm>
          <a:off x="3364559" y="716330"/>
          <a:ext cx="214354" cy="37011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01185"/>
              </a:lnTo>
              <a:lnTo>
                <a:pt x="214354" y="370118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067827-FC33-41C1-A9C0-F18077F43B83}">
      <dsp:nvSpPr>
        <dsp:cNvPr id="0" name=""/>
        <dsp:cNvSpPr/>
      </dsp:nvSpPr>
      <dsp:spPr>
        <a:xfrm>
          <a:off x="3364559" y="716330"/>
          <a:ext cx="214354" cy="26865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86574"/>
              </a:lnTo>
              <a:lnTo>
                <a:pt x="214354" y="268657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330F6F-22C1-45EE-A847-4C06C8560ED8}">
      <dsp:nvSpPr>
        <dsp:cNvPr id="0" name=""/>
        <dsp:cNvSpPr/>
      </dsp:nvSpPr>
      <dsp:spPr>
        <a:xfrm>
          <a:off x="3364559" y="716330"/>
          <a:ext cx="214354" cy="16719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71963"/>
              </a:lnTo>
              <a:lnTo>
                <a:pt x="214354" y="167196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0FF381-BF61-4D59-BBA9-15ACEA0128A7}">
      <dsp:nvSpPr>
        <dsp:cNvPr id="0" name=""/>
        <dsp:cNvSpPr/>
      </dsp:nvSpPr>
      <dsp:spPr>
        <a:xfrm>
          <a:off x="3364559" y="716330"/>
          <a:ext cx="214354" cy="6573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7353"/>
              </a:lnTo>
              <a:lnTo>
                <a:pt x="214354" y="65735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F6B8B5-5C3A-4707-819B-73BBC61D5807}">
      <dsp:nvSpPr>
        <dsp:cNvPr id="0" name=""/>
        <dsp:cNvSpPr/>
      </dsp:nvSpPr>
      <dsp:spPr>
        <a:xfrm>
          <a:off x="3221656" y="1816"/>
          <a:ext cx="1429029" cy="7145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8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Физические качества</a:t>
          </a:r>
        </a:p>
      </dsp:txBody>
      <dsp:txXfrm>
        <a:off x="3221656" y="1816"/>
        <a:ext cx="1429029" cy="714514"/>
      </dsp:txXfrm>
    </dsp:sp>
    <dsp:sp modelId="{7E509371-863E-4EE4-BF45-20DF6A1839C1}">
      <dsp:nvSpPr>
        <dsp:cNvPr id="0" name=""/>
        <dsp:cNvSpPr/>
      </dsp:nvSpPr>
      <dsp:spPr>
        <a:xfrm>
          <a:off x="3578914" y="1016426"/>
          <a:ext cx="1429029" cy="7145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8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Сила</a:t>
          </a:r>
        </a:p>
      </dsp:txBody>
      <dsp:txXfrm>
        <a:off x="3578914" y="1016426"/>
        <a:ext cx="1429029" cy="714514"/>
      </dsp:txXfrm>
    </dsp:sp>
    <dsp:sp modelId="{34BE05A5-2222-4EB2-AA5D-3CA68CCC21E4}">
      <dsp:nvSpPr>
        <dsp:cNvPr id="0" name=""/>
        <dsp:cNvSpPr/>
      </dsp:nvSpPr>
      <dsp:spPr>
        <a:xfrm>
          <a:off x="3578914" y="2031037"/>
          <a:ext cx="1429029" cy="7145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8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Выносливость</a:t>
          </a:r>
        </a:p>
      </dsp:txBody>
      <dsp:txXfrm>
        <a:off x="3578914" y="2031037"/>
        <a:ext cx="1429029" cy="714514"/>
      </dsp:txXfrm>
    </dsp:sp>
    <dsp:sp modelId="{F2DB66C1-94DB-444F-9C12-66291449E3C7}">
      <dsp:nvSpPr>
        <dsp:cNvPr id="0" name=""/>
        <dsp:cNvSpPr/>
      </dsp:nvSpPr>
      <dsp:spPr>
        <a:xfrm>
          <a:off x="3578914" y="3045648"/>
          <a:ext cx="1429029" cy="7145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8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Быстрота</a:t>
          </a:r>
        </a:p>
      </dsp:txBody>
      <dsp:txXfrm>
        <a:off x="3578914" y="3045648"/>
        <a:ext cx="1429029" cy="714514"/>
      </dsp:txXfrm>
    </dsp:sp>
    <dsp:sp modelId="{3F6E205E-353A-4C52-B8CD-990B4DE39CD3}">
      <dsp:nvSpPr>
        <dsp:cNvPr id="0" name=""/>
        <dsp:cNvSpPr/>
      </dsp:nvSpPr>
      <dsp:spPr>
        <a:xfrm>
          <a:off x="3578914" y="4060258"/>
          <a:ext cx="1429029" cy="7145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8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Ловкость</a:t>
          </a:r>
        </a:p>
      </dsp:txBody>
      <dsp:txXfrm>
        <a:off x="3578914" y="4060258"/>
        <a:ext cx="1429029" cy="714514"/>
      </dsp:txXfrm>
    </dsp:sp>
    <dsp:sp modelId="{825E692F-FF62-471A-8A44-91C677012BB8}">
      <dsp:nvSpPr>
        <dsp:cNvPr id="0" name=""/>
        <dsp:cNvSpPr/>
      </dsp:nvSpPr>
      <dsp:spPr>
        <a:xfrm>
          <a:off x="3578914" y="5074869"/>
          <a:ext cx="1429029" cy="7145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8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Гибкость</a:t>
          </a:r>
        </a:p>
      </dsp:txBody>
      <dsp:txXfrm>
        <a:off x="3578914" y="5074869"/>
        <a:ext cx="1429029" cy="71451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83AFD0-9E7D-4A3A-B463-F63B337C4D31}">
      <dsp:nvSpPr>
        <dsp:cNvPr id="0" name=""/>
        <dsp:cNvSpPr/>
      </dsp:nvSpPr>
      <dsp:spPr>
        <a:xfrm>
          <a:off x="4114799" y="2504789"/>
          <a:ext cx="2251813" cy="7816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0810"/>
              </a:lnTo>
              <a:lnTo>
                <a:pt x="2251813" y="390810"/>
              </a:lnTo>
              <a:lnTo>
                <a:pt x="2251813" y="78162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A2A00D-224A-4819-9CA9-B7822BB36300}">
      <dsp:nvSpPr>
        <dsp:cNvPr id="0" name=""/>
        <dsp:cNvSpPr/>
      </dsp:nvSpPr>
      <dsp:spPr>
        <a:xfrm>
          <a:off x="1862986" y="2504789"/>
          <a:ext cx="2251813" cy="781621"/>
        </a:xfrm>
        <a:custGeom>
          <a:avLst/>
          <a:gdLst/>
          <a:ahLst/>
          <a:cxnLst/>
          <a:rect l="0" t="0" r="0" b="0"/>
          <a:pathLst>
            <a:path>
              <a:moveTo>
                <a:pt x="2251813" y="0"/>
              </a:moveTo>
              <a:lnTo>
                <a:pt x="2251813" y="390810"/>
              </a:lnTo>
              <a:lnTo>
                <a:pt x="0" y="390810"/>
              </a:lnTo>
              <a:lnTo>
                <a:pt x="0" y="78162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4FBEF9-9A85-4C32-8CCF-3988E71F05D2}">
      <dsp:nvSpPr>
        <dsp:cNvPr id="0" name=""/>
        <dsp:cNvSpPr/>
      </dsp:nvSpPr>
      <dsp:spPr>
        <a:xfrm>
          <a:off x="2253797" y="643786"/>
          <a:ext cx="3722005" cy="18610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41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Сила</a:t>
          </a:r>
        </a:p>
      </dsp:txBody>
      <dsp:txXfrm>
        <a:off x="2253797" y="643786"/>
        <a:ext cx="3722005" cy="1861002"/>
      </dsp:txXfrm>
    </dsp:sp>
    <dsp:sp modelId="{ED8D665A-B83A-458D-8654-9F42C453488C}">
      <dsp:nvSpPr>
        <dsp:cNvPr id="0" name=""/>
        <dsp:cNvSpPr/>
      </dsp:nvSpPr>
      <dsp:spPr>
        <a:xfrm>
          <a:off x="1984" y="3286410"/>
          <a:ext cx="3722005" cy="18610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41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Абсолютная</a:t>
          </a:r>
        </a:p>
      </dsp:txBody>
      <dsp:txXfrm>
        <a:off x="1984" y="3286410"/>
        <a:ext cx="3722005" cy="1861002"/>
      </dsp:txXfrm>
    </dsp:sp>
    <dsp:sp modelId="{4B4AF1FA-E03A-4EDE-8037-C38A154F8B89}">
      <dsp:nvSpPr>
        <dsp:cNvPr id="0" name=""/>
        <dsp:cNvSpPr/>
      </dsp:nvSpPr>
      <dsp:spPr>
        <a:xfrm>
          <a:off x="4505610" y="3286410"/>
          <a:ext cx="3722005" cy="18610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41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Относительная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41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(приходящаяся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41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на 1 кг веса тела)</a:t>
          </a:r>
        </a:p>
      </dsp:txBody>
      <dsp:txXfrm>
        <a:off x="4505610" y="3286410"/>
        <a:ext cx="3722005" cy="186100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494993-F67A-4715-9792-7D3EA22B21E8}">
      <dsp:nvSpPr>
        <dsp:cNvPr id="0" name=""/>
        <dsp:cNvSpPr/>
      </dsp:nvSpPr>
      <dsp:spPr>
        <a:xfrm>
          <a:off x="4114799" y="2504789"/>
          <a:ext cx="2251813" cy="7816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0810"/>
              </a:lnTo>
              <a:lnTo>
                <a:pt x="2251813" y="390810"/>
              </a:lnTo>
              <a:lnTo>
                <a:pt x="2251813" y="78162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6E9535-0F38-4A87-AE79-B40DA39D80E4}">
      <dsp:nvSpPr>
        <dsp:cNvPr id="0" name=""/>
        <dsp:cNvSpPr/>
      </dsp:nvSpPr>
      <dsp:spPr>
        <a:xfrm>
          <a:off x="1862986" y="2504789"/>
          <a:ext cx="2251813" cy="781621"/>
        </a:xfrm>
        <a:custGeom>
          <a:avLst/>
          <a:gdLst/>
          <a:ahLst/>
          <a:cxnLst/>
          <a:rect l="0" t="0" r="0" b="0"/>
          <a:pathLst>
            <a:path>
              <a:moveTo>
                <a:pt x="2251813" y="0"/>
              </a:moveTo>
              <a:lnTo>
                <a:pt x="2251813" y="390810"/>
              </a:lnTo>
              <a:lnTo>
                <a:pt x="0" y="390810"/>
              </a:lnTo>
              <a:lnTo>
                <a:pt x="0" y="78162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8FDDC7-6C80-4540-AF11-945C5F5239C0}">
      <dsp:nvSpPr>
        <dsp:cNvPr id="0" name=""/>
        <dsp:cNvSpPr/>
      </dsp:nvSpPr>
      <dsp:spPr>
        <a:xfrm>
          <a:off x="2253797" y="643786"/>
          <a:ext cx="3722005" cy="18610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31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Мышечные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31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волокна</a:t>
          </a:r>
        </a:p>
      </dsp:txBody>
      <dsp:txXfrm>
        <a:off x="2253797" y="643786"/>
        <a:ext cx="3722005" cy="1861002"/>
      </dsp:txXfrm>
    </dsp:sp>
    <dsp:sp modelId="{485409C2-C592-492D-B495-32D37BD72835}">
      <dsp:nvSpPr>
        <dsp:cNvPr id="0" name=""/>
        <dsp:cNvSpPr/>
      </dsp:nvSpPr>
      <dsp:spPr>
        <a:xfrm>
          <a:off x="1984" y="3286410"/>
          <a:ext cx="3722005" cy="18610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31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Быстрые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31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(белые)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31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– отвечают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31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за силу</a:t>
          </a:r>
        </a:p>
      </dsp:txBody>
      <dsp:txXfrm>
        <a:off x="1984" y="3286410"/>
        <a:ext cx="3722005" cy="1861002"/>
      </dsp:txXfrm>
    </dsp:sp>
    <dsp:sp modelId="{B9D5A46A-DF3A-4A5C-BAC2-29F237543B35}">
      <dsp:nvSpPr>
        <dsp:cNvPr id="0" name=""/>
        <dsp:cNvSpPr/>
      </dsp:nvSpPr>
      <dsp:spPr>
        <a:xfrm>
          <a:off x="4505610" y="3286410"/>
          <a:ext cx="3722005" cy="18610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31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Медленные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31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(красные)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31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 отвечают за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31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выносливость</a:t>
          </a:r>
        </a:p>
      </dsp:txBody>
      <dsp:txXfrm>
        <a:off x="4505610" y="3286410"/>
        <a:ext cx="3722005" cy="186100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9461E8-4BBA-48B2-B784-65BF75BBEDDF}">
      <dsp:nvSpPr>
        <dsp:cNvPr id="0" name=""/>
        <dsp:cNvSpPr/>
      </dsp:nvSpPr>
      <dsp:spPr>
        <a:xfrm>
          <a:off x="4114800" y="2504789"/>
          <a:ext cx="2251813" cy="7816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0810"/>
              </a:lnTo>
              <a:lnTo>
                <a:pt x="2251813" y="390810"/>
              </a:lnTo>
              <a:lnTo>
                <a:pt x="2251813" y="78162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96CC45-7943-42C5-BC77-1D3C5E9602CA}">
      <dsp:nvSpPr>
        <dsp:cNvPr id="0" name=""/>
        <dsp:cNvSpPr/>
      </dsp:nvSpPr>
      <dsp:spPr>
        <a:xfrm>
          <a:off x="1862986" y="2504789"/>
          <a:ext cx="2251813" cy="781621"/>
        </a:xfrm>
        <a:custGeom>
          <a:avLst/>
          <a:gdLst/>
          <a:ahLst/>
          <a:cxnLst/>
          <a:rect l="0" t="0" r="0" b="0"/>
          <a:pathLst>
            <a:path>
              <a:moveTo>
                <a:pt x="2251813" y="0"/>
              </a:moveTo>
              <a:lnTo>
                <a:pt x="2251813" y="390810"/>
              </a:lnTo>
              <a:lnTo>
                <a:pt x="0" y="390810"/>
              </a:lnTo>
              <a:lnTo>
                <a:pt x="0" y="78162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91F7AC-6462-4041-899A-CE4CD3E010F4}">
      <dsp:nvSpPr>
        <dsp:cNvPr id="0" name=""/>
        <dsp:cNvSpPr/>
      </dsp:nvSpPr>
      <dsp:spPr>
        <a:xfrm>
          <a:off x="2253797" y="643786"/>
          <a:ext cx="3722005" cy="18610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50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выносливость</a:t>
          </a:r>
        </a:p>
      </dsp:txBody>
      <dsp:txXfrm>
        <a:off x="2253797" y="643786"/>
        <a:ext cx="3722005" cy="1861002"/>
      </dsp:txXfrm>
    </dsp:sp>
    <dsp:sp modelId="{40AB2135-67DC-41EB-864D-83457CD01650}">
      <dsp:nvSpPr>
        <dsp:cNvPr id="0" name=""/>
        <dsp:cNvSpPr/>
      </dsp:nvSpPr>
      <dsp:spPr>
        <a:xfrm>
          <a:off x="1984" y="3286410"/>
          <a:ext cx="3722005" cy="18610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50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аэробная </a:t>
          </a:r>
        </a:p>
      </dsp:txBody>
      <dsp:txXfrm>
        <a:off x="1984" y="3286410"/>
        <a:ext cx="3722005" cy="1861002"/>
      </dsp:txXfrm>
    </dsp:sp>
    <dsp:sp modelId="{CED47DC1-DEEF-4ABE-A9A2-9BF198156910}">
      <dsp:nvSpPr>
        <dsp:cNvPr id="0" name=""/>
        <dsp:cNvSpPr/>
      </dsp:nvSpPr>
      <dsp:spPr>
        <a:xfrm>
          <a:off x="4505610" y="3286410"/>
          <a:ext cx="3722005" cy="18610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50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cs typeface="Arial" panose="020B0604020202020204" pitchFamily="34" charset="0"/>
            </a:rPr>
            <a:t>анаэробная</a:t>
          </a:r>
        </a:p>
      </dsp:txBody>
      <dsp:txXfrm>
        <a:off x="4505610" y="3286410"/>
        <a:ext cx="3722005" cy="18610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E2DF41-2B06-4738-B760-FAE4A6D992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F6C276A-1068-4AAA-B566-25A51D354B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CCAE416-84CE-4F51-88B4-8ABBC7344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868EE-7AB9-48C3-999E-9EBB13B77553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B40E644-D368-425D-90CB-D2704AA90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79A01DF-B3C8-4C6C-A3D6-D4B2FB1ED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9D981-A41E-45C4-BD6D-E227F7D5B9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8547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E7B004-86B5-40F4-A2EB-25CB006AE3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CED118F-00D3-4B7B-84C1-4B38047471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81525F7-8372-4BFF-A1FB-408E1270E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868EE-7AB9-48C3-999E-9EBB13B77553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11BE242-1BFE-4580-BBD6-2B5F69200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0DB04E3-ECDB-4002-8D5B-7288A8869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9D981-A41E-45C4-BD6D-E227F7D5B9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6404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FEEB5BE-151C-4721-89E2-6B6C189F67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1B5543E-2C04-46B8-BDAB-C78B0F374B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4A6996C-EA46-4A4E-9A95-5B9E72744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868EE-7AB9-48C3-999E-9EBB13B77553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E1FB11D-F8F9-459C-8B24-08AAB4B5D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292FFAF-6E8C-4512-A0DB-A69EC5B89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9D981-A41E-45C4-BD6D-E227F7D5B9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75837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4F99232E-525A-4E6D-AF5F-60A288E6E998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A62CFD2-A0A6-4401-B48D-101415D8EC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25157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4B8B8BB-6C4E-4C08-9B55-337FE8ACDC2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737600" y="6248400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8D457D39-16D0-495C-8C17-0D04AEECD6E7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1A33F78-A5B5-411C-BC15-AA456F493DD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4165600" y="6248400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119937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1EC98E-D122-4908-A2EA-B3D6D63C4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>
            <a:extLst>
              <a:ext uri="{FF2B5EF4-FFF2-40B4-BE49-F238E27FC236}">
                <a16:creationId xmlns:a16="http://schemas.microsoft.com/office/drawing/2014/main" id="{A8F95CAF-0A01-457F-91CC-F0EFC360E1A7}"/>
              </a:ext>
            </a:extLst>
          </p:cNvPr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ACEE742-CE5C-4FDE-9994-B6F5AF264DD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25157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84983C5-8D05-432F-8998-05429B00B7E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737600" y="6248400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01B972E0-EE15-4769-B214-1A17263D2920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CCEEFF7-96DC-476B-A60C-55F8D6EE5D7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4165600" y="6248400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74385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96487C-155E-43AD-8795-44BC7E25D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295CDE-D13F-4E91-B157-07E1A9BF29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35D9080-0AA6-4F15-8FF0-459E6F228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868EE-7AB9-48C3-999E-9EBB13B77553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2420934-54F5-4A05-8B5C-CFA3FF98A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2AE2FFE-EB31-464B-AD5B-8F6B169C5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9D981-A41E-45C4-BD6D-E227F7D5B9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7106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6C54D5-9995-494B-98D6-2190FF2C2B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171E27C-F98F-460B-A205-B2852937A5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AC3E0DD-4BFB-4323-AE24-B47313D66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868EE-7AB9-48C3-999E-9EBB13B77553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254228F-781D-4B79-81B6-56F559A96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189D45E-80B0-4109-BA35-75CB2B872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9D981-A41E-45C4-BD6D-E227F7D5B9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6090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B6C9DA-A12A-44F0-AD4C-20585221A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89AA13C-46A5-448C-88A3-1DA82DAEE4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960623D-21F0-4ECE-900B-8EEAE9AFDC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329249A-519D-4470-85BA-95548A527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868EE-7AB9-48C3-999E-9EBB13B77553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5C996C7-5CA1-49F8-A91E-967DF627C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B2FFCDE-0AEA-4864-A91B-DACC56B4D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9D981-A41E-45C4-BD6D-E227F7D5B9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21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9D0648-5BFE-48C3-915E-3357BF65B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A2B996C-D3A2-45C7-8858-4A7A856978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87ED9B5-9D61-461F-B812-3F7EEFEE90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027DCB3-8538-4E99-9346-9A80B16416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DD98A19-048B-4262-AE52-8F2BB285F6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A4AA7979-DFC3-4F19-9E6B-F5F8C8F78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868EE-7AB9-48C3-999E-9EBB13B77553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86C130C-D238-443F-8AF2-65995A989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64502B0-02EE-479B-9E86-399B89A57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9D981-A41E-45C4-BD6D-E227F7D5B9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0471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E6EC86-0D84-42A9-8C08-E2E7985AC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7B065F6-807F-45B0-B6E9-C712E20B6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868EE-7AB9-48C3-999E-9EBB13B77553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1ECF953-40C2-43D6-A1A9-0E83B7672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DCFBAED-754A-46EC-ABF6-F14D9B919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9D981-A41E-45C4-BD6D-E227F7D5B9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9361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70DF754-DC10-4A82-8F0A-D44CC7325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868EE-7AB9-48C3-999E-9EBB13B77553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B0F71D0-3D9B-4CB3-8EBA-4479D6F1E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6A8B9B1-3E51-4252-A6DF-3778253AC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9D981-A41E-45C4-BD6D-E227F7D5B9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5386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093B69-1DCC-4460-B4DE-36321BF92F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5551A21-8207-4E7F-8346-931425F9B8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48F9C41-9C80-40A8-BDA2-37DE622401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52CDDC5-26B4-4E69-B9C9-CCAD13E91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868EE-7AB9-48C3-999E-9EBB13B77553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F1C39CD-33F7-4CCE-8FDC-628470A50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2AF08FC-4C82-464D-9C68-A95CC3625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9D981-A41E-45C4-BD6D-E227F7D5B9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8443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1761F0-72FB-4DB3-AD69-DFF2698D6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DBC81F6-0465-42CD-BCAC-B1EBB48197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493227A-0A1A-4950-8EFC-51C8D17709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D1CC476-E990-4E30-97B1-B44BC0E75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868EE-7AB9-48C3-999E-9EBB13B77553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4AE73A3-5F83-4B8D-B275-3CAAD5CD2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6CB43E6-BFF4-4663-BE0C-36EE40737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9D981-A41E-45C4-BD6D-E227F7D5B9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1016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119994-AC94-4BDF-BE6E-D03C94B837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53F1044-F296-4DD6-BF81-D0EA83A7CC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FD861CF-B8D5-44D1-B987-91344BAE22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C868EE-7AB9-48C3-999E-9EBB13B77553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314B6DD-5458-46B8-A1D0-511C0B2EFA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C83E3CF-093C-4A17-A299-F37947770B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79D981-A41E-45C4-BD6D-E227F7D5B9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3334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318209-B996-4153-AE50-85D7D5A8808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4800" dirty="0">
                <a:solidFill>
                  <a:srgbClr val="000000"/>
                </a:solidFill>
                <a:latin typeface="Times New Roman" panose="02020603050405020304" pitchFamily="18" charset="0"/>
              </a:rPr>
              <a:t>Теория и методика фитнес-тренировки</a:t>
            </a:r>
            <a:endParaRPr lang="ru-RU" sz="48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85ACB1F-7A78-4AA6-A1E3-48DC9E827EB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sz="1800" b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Тема 2. </a:t>
            </a:r>
            <a:r>
              <a:rPr lang="ru-RU" sz="1800" b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Организация 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фитнес-тренировки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18655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3CC97A-2CED-4A88-90F6-1FB183721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rgbClr val="333333"/>
                </a:solidFill>
                <a:latin typeface="YS Text"/>
              </a:rPr>
              <a:t>Классификация средств физической подготовки</a:t>
            </a:r>
            <a:endParaRPr lang="ru-RU" sz="3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BD09937-071F-4170-A9B3-4FE50B676F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По признаку исторически сложившихся систем физического воспитания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Выделяют гимнастику, игры, спорт, туризм.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По анатомическому признаку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Упражнения группируют по их воздействию на мышцы рук, ног, мышцы живота, спины и т. д.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По признаку преимущественной направленности на воспитание отдельных физических качеств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Выделяют скоростно-силовые, упражнения циклического характера на выносливость, упражнения на координацию и другие.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По признаку биомеханической структуры движений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Упражнения делят на циклические, ациклические и смешанные.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По признаку физиологических зон мощности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Выделяют упражнения максимальной мощности,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YS Text"/>
              </a:rPr>
              <a:t>субмаксимальной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 мощности, большой и умеренной.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По признаку спортивной специализации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Выделяют соревновательные, специально-подготовительные и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YS Text"/>
              </a:rPr>
              <a:t>общеподготовительные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 упражнения.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24336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4B9160-298E-4A7B-A3FC-CFB0C839A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Проблема «переноса» двигательных навыков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58BBA97-68CD-420A-A14F-1CD36CBAD7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l">
              <a:buNone/>
            </a:pPr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Проблема переноса двигательных навыков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 заключается в том, что любое двигательное умение или навык формируется не на пустом месте, а включает в себя компоненты других, ранее сложившихся умений и навыков, которые влияют на становление и проявление нового умения или навыка.</a:t>
            </a:r>
          </a:p>
          <a:p>
            <a:pPr marL="0" indent="0" algn="l">
              <a:buNone/>
            </a:pPr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Существует два типа переноса навыков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:</a:t>
            </a:r>
          </a:p>
          <a:p>
            <a:pPr algn="l">
              <a:buFont typeface="+mj-lt"/>
              <a:buAutoNum type="arabicPeriod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Положительный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Ранее сформированное умение или навык содействуют формированию, становлению других, облегчают процесс изучения и совершенствования последующих двигательных действий. Например, навык метания малого теннисного мяча помогает освоить метание копья.</a:t>
            </a:r>
          </a:p>
          <a:p>
            <a:pPr algn="l">
              <a:buFont typeface="+mj-lt"/>
              <a:buAutoNum type="arabicPeriod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Отрицательный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Ранее сформированное умение или навык препятствуют формированию других, вносят в них искажения, как бы конкурируют с ними, тем самым затрудняют процесс изучения и закрепления последующих двигательных действий. Например, навык выполнения сальто назад в спортивной акробатике может замедлить освоение переворота назад.</a:t>
            </a:r>
          </a:p>
          <a:p>
            <a:pPr marL="0" indent="0" algn="l">
              <a:buNone/>
            </a:pPr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На процесс переноса навыка влияют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 структурные особенности упражнений, последовательность их введения в практику, степень сформированности и прочности навыков, избранная методика обучения, режим учебной работы и другие факторы.</a:t>
            </a:r>
          </a:p>
          <a:p>
            <a:pPr marL="0" indent="0" algn="l">
              <a:buNone/>
            </a:pPr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Одна из центральных проблем теории и практики обучения двигательным действиям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 состоит в том, чтобы полноценно использовать эффект положительного переноса двигательных умений и навыков, ограничить эффект отрицательного переноса и превратить его по возможности в позитивный фактор.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61595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3DD30C-4A8D-41A1-9579-0B19E4EEBC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Методы физической подготовки: их сущность, классификация и особенности применения.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809BCB1-C7EF-4AFC-8076-5A10DE099A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6713" y="1575352"/>
            <a:ext cx="10817087" cy="5118652"/>
          </a:xfrm>
        </p:spPr>
        <p:txBody>
          <a:bodyPr>
            <a:normAutofit fontScale="55000" lnSpcReduction="20000"/>
          </a:bodyPr>
          <a:lstStyle/>
          <a:p>
            <a:pPr marL="0" indent="0" algn="l">
              <a:buNone/>
            </a:pPr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Методы физической подготовки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 — это способы применения физических упражнений, которые направлены на формирование двигательных навыков и развитие физических качеств человека. </a:t>
            </a:r>
          </a:p>
          <a:p>
            <a:pPr marL="0" indent="0" algn="l">
              <a:buNone/>
            </a:pPr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Сущность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 методов физической подготовки заключается в том, чтобы обеспечить условия для освоения новых двигательных умений и навыков, а также точное направление воздействия на развитие физических качеств и способностей.</a:t>
            </a:r>
          </a:p>
          <a:p>
            <a:pPr marL="0" indent="0" algn="l">
              <a:buNone/>
            </a:pPr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Классификация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 методов физической подготовки включает: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Методы развития силовых качеств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К ним относятся силовые упражнения с отягощениями, изометрические упражнения,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YS Text"/>
              </a:rPr>
              <a:t>плиометрические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 упражнения и другие.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Методы развития скоростных качеств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К ним относятся интервальный тренинг, спринтерский тренинг, упражнения на быстроту реакции и другие.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Методы развития выносливости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К ним относятся длительные беговые и велотренировки, круговой тренинг, плавание и другие.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Методы развития гибкости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К ним относятся растяжки, йога, гимнастические упражнения и другие.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Методы развития координационных способностей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К ним относятся упражнения на равновесие, координацию движений, ориентацию в пространстве.</a:t>
            </a:r>
          </a:p>
          <a:p>
            <a:pPr marL="0" indent="0" algn="l">
              <a:buNone/>
            </a:pPr>
            <a:r>
              <a:rPr lang="ru-RU" b="1" dirty="0">
                <a:solidFill>
                  <a:srgbClr val="333333"/>
                </a:solidFill>
                <a:latin typeface="YS Text"/>
              </a:rPr>
              <a:t>О</a:t>
            </a:r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собенности применения методов физической подготовки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Индивидуальный подход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Он основан на всестороннем исследовании спортсмена, с учётом его физиологических, биомеханических и психологических особенностей.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Мониторинг состояния спортсмена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Регулярная оценка физической формы, функции сердечно-сосудистой системы и уровня восстановительных процессов позволяет корректировать тренировочный процесс, предотвращая возможные травмы и перетренированность.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Адаптация к специфике определённого вида спорта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Совершенствование движений способствует не только улучшению спортивных показателей, но и снижению риска травм.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59277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28A5665C-D7DA-47B0-9DA2-9626CCAC392F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Физические качества  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D72D0B2A-9665-456A-B282-D231DD7B06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/>
              <a:t> - качественные характеристики двигательных возможностей человека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AE6BDB81-B4DF-481C-9324-158B7272BE7A}"/>
              </a:ext>
            </a:extLst>
          </p:cNvPr>
          <p:cNvGraphicFramePr/>
          <p:nvPr/>
        </p:nvGraphicFramePr>
        <p:xfrm>
          <a:off x="1981200" y="304800"/>
          <a:ext cx="8229600" cy="579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DB087CA3-5BF6-4350-A38A-E740E9FC8B31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Физические способности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8B7C166B-23C3-4035-81D8-05698739BF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373063">
              <a:buNone/>
            </a:pPr>
            <a:r>
              <a:rPr lang="ru-RU" altLang="ru-RU"/>
              <a:t>Физические качества не стоит путать с физическими способностями, к  которым относятся, например, прыгучесть, меткость и др. и которые в свою очередь являются производными от 5 физических качеств.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DD6892C9-07EA-4EF1-B235-DDD67433BB4D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/>
              <a:t>Развитие и воспитание физических качеств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61C370D4-6B01-4FD9-850E-D3F75F09C1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373063">
              <a:buNone/>
            </a:pPr>
            <a:r>
              <a:rPr lang="ru-RU" altLang="ru-RU" sz="2400"/>
              <a:t>Развитие – преимущественно в периоды роста организма, т.е. в среднем до 18-20 лет, в большей степени на генетическом уровне.</a:t>
            </a:r>
          </a:p>
          <a:p>
            <a:pPr marL="0" indent="373063">
              <a:buNone/>
            </a:pPr>
            <a:r>
              <a:rPr lang="ru-RU" altLang="ru-RU" sz="2400"/>
              <a:t>Воспитание – с помощью использования специально организованного воздействия – в большинстве случаев комплекса физических упражнений и тренировок. Имеет безусловное значение в понимании термина (воспитание физических качеств) после завершения роста организма (после 18-20 лет). Однако вносит существенный вклад в развитие физических качеств именно в сенситивные периоды развития организма.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5B358813-A8E1-4287-B6C3-713A2FDD7619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altLang="ru-RU" sz="4000"/>
              <a:t>Сенситивные периоды развития физических качеств</a:t>
            </a:r>
          </a:p>
        </p:txBody>
      </p:sp>
      <p:graphicFrame>
        <p:nvGraphicFramePr>
          <p:cNvPr id="25641" name="Group 41">
            <a:extLst>
              <a:ext uri="{FF2B5EF4-FFF2-40B4-BE49-F238E27FC236}">
                <a16:creationId xmlns:a16="http://schemas.microsoft.com/office/drawing/2014/main" id="{F5281F65-AD84-4A31-88C2-1600993CC973}"/>
              </a:ext>
            </a:extLst>
          </p:cNvPr>
          <p:cNvGraphicFramePr>
            <a:graphicFrameLocks noGrp="1"/>
          </p:cNvGraphicFramePr>
          <p:nvPr>
            <p:ph type="tbl" idx="1"/>
          </p:nvPr>
        </p:nvGraphicFramePr>
        <p:xfrm>
          <a:off x="1981200" y="1600200"/>
          <a:ext cx="8686800" cy="4716782"/>
        </p:xfrm>
        <a:graphic>
          <a:graphicData uri="http://schemas.openxmlformats.org/drawingml/2006/table">
            <a:tbl>
              <a:tblPr/>
              <a:tblGrid>
                <a:gridCol w="723900">
                  <a:extLst>
                    <a:ext uri="{9D8B030D-6E8A-4147-A177-3AD203B41FA5}">
                      <a16:colId xmlns:a16="http://schemas.microsoft.com/office/drawing/2014/main" val="2432780129"/>
                    </a:ext>
                  </a:extLst>
                </a:gridCol>
                <a:gridCol w="3771900">
                  <a:extLst>
                    <a:ext uri="{9D8B030D-6E8A-4147-A177-3AD203B41FA5}">
                      <a16:colId xmlns:a16="http://schemas.microsoft.com/office/drawing/2014/main" val="2473497594"/>
                    </a:ext>
                  </a:extLst>
                </a:gridCol>
                <a:gridCol w="4191000">
                  <a:extLst>
                    <a:ext uri="{9D8B030D-6E8A-4147-A177-3AD203B41FA5}">
                      <a16:colId xmlns:a16="http://schemas.microsoft.com/office/drawing/2014/main" val="1252261144"/>
                    </a:ext>
                  </a:extLst>
                </a:gridCol>
              </a:tblGrid>
              <a:tr h="754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№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Физическое качество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Примерные сенситивные периоды развития, лет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5396069"/>
                  </a:ext>
                </a:extLst>
              </a:tr>
              <a:tr h="754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Сила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14-17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3000562"/>
                  </a:ext>
                </a:extLst>
              </a:tr>
              <a:tr h="7556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Выносливость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9-10 и 12-13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4070694"/>
                  </a:ext>
                </a:extLst>
              </a:tr>
              <a:tr h="754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Быстрота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9-10 и 12-13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8847440"/>
                  </a:ext>
                </a:extLst>
              </a:tr>
              <a:tr h="754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Гибкость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6-8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0402034"/>
                  </a:ext>
                </a:extLst>
              </a:tr>
              <a:tr h="754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Ловкость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9-12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233485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B834324F-CC31-4DE4-9C8F-019B56A868FF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Сила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B1C420D0-0464-4DD6-90A0-8776F5D338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373063">
              <a:buNone/>
            </a:pPr>
            <a:r>
              <a:rPr lang="ru-RU" altLang="ru-RU" b="1"/>
              <a:t>- </a:t>
            </a:r>
            <a:r>
              <a:rPr lang="ru-RU" altLang="ru-RU"/>
              <a:t>физическое качество, проявляющееся в</a:t>
            </a:r>
            <a:r>
              <a:rPr lang="ru-RU" altLang="ru-RU" b="1"/>
              <a:t> </a:t>
            </a:r>
            <a:r>
              <a:rPr lang="ru-RU" altLang="ru-RU"/>
              <a:t>способности человека преодолевать внешнее сопротивление или противодействовать ему за счет мышечных усилий.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637E919A-ABBC-4F1A-BF4E-5439B6C386F6}"/>
              </a:ext>
            </a:extLst>
          </p:cNvPr>
          <p:cNvGraphicFramePr/>
          <p:nvPr/>
        </p:nvGraphicFramePr>
        <p:xfrm>
          <a:off x="1981200" y="304800"/>
          <a:ext cx="8229600" cy="579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E87A06-8372-4082-94C5-85582B08C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Фитнес-тренировка как педагогический процесс: цель, задачи 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EDCB2BE-FA59-439A-A58C-E54AE82572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24871"/>
          </a:xfrm>
        </p:spPr>
        <p:txBody>
          <a:bodyPr>
            <a:normAutofit fontScale="62500" lnSpcReduction="20000"/>
          </a:bodyPr>
          <a:lstStyle/>
          <a:p>
            <a:pPr marL="0" indent="0" algn="l">
              <a:buNone/>
            </a:pPr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Цель фитнес-тренировки как педагогического процесса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 — формирование положительной мотивации к самостоятельным занятиям физической культурой, сохранение и укрепление здоровья, психофизическая подготовка и самоподготовка к будущей жизни, содействие самореализации и самосовершенствованию, развитие физических, интеллектуальных и нравственных качеств личности.</a:t>
            </a:r>
          </a:p>
          <a:p>
            <a:pPr marL="0" indent="0" algn="l">
              <a:buNone/>
            </a:pPr>
            <a:r>
              <a:rPr lang="ru-RU" b="1" dirty="0">
                <a:solidFill>
                  <a:srgbClr val="333333"/>
                </a:solidFill>
                <a:latin typeface="YS Text"/>
              </a:rPr>
              <a:t>З</a:t>
            </a:r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адачи фитнес-тренировки как педагогического процесса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формирование знаний об оздоровительных фитнес-технологиях;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совершенствование навыков отдельных элементов и технологий фитнеса;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расширение двигательного опыта посредством усложнения ранее освоенных упражнений и овладение новыми движениями с повышенной координационной сложностью;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формирование навыков и умений в выполнении отдельных элементов фитнеса различной педагогической направленности;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формирование практических умений, необходимых в организации и проведении самостоятельных занятий;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расширение функциональных возможностей систем организма, повышение его адаптивных свойств за счёт направленного развития основных физических качеств и способностей;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воспитание морально-волевых, эстетических качеств;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формирование музыкально-двигательных навыков и умений.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53289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7BFD3715-932E-49A3-AB07-FE9F75C0DF24}"/>
              </a:ext>
            </a:extLst>
          </p:cNvPr>
          <p:cNvGraphicFramePr/>
          <p:nvPr/>
        </p:nvGraphicFramePr>
        <p:xfrm>
          <a:off x="1981200" y="304800"/>
          <a:ext cx="8229600" cy="579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9D579B5C-A061-4A1A-B8DD-0D5B6C853AD2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/>
              <a:t>Основные параметры в упражнениях на силу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10389538-424A-410A-847F-8964DD26A5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ru-RU" altLang="ru-RU"/>
              <a:t>Вес отягощения</a:t>
            </a:r>
          </a:p>
          <a:p>
            <a:pPr>
              <a:buFontTx/>
              <a:buChar char="-"/>
            </a:pPr>
            <a:r>
              <a:rPr lang="ru-RU" altLang="ru-RU"/>
              <a:t>Количество повторений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544E1D04-A369-4FA5-80DB-192C65E8C4A1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/>
              <a:t>Дополнительные параметры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F97554B6-4DAE-48C2-8EE2-CABC37FF0A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ru-RU" altLang="ru-RU"/>
              <a:t>Темп движения</a:t>
            </a:r>
          </a:p>
          <a:p>
            <a:pPr>
              <a:buFontTx/>
              <a:buChar char="-"/>
            </a:pPr>
            <a:r>
              <a:rPr lang="ru-RU" altLang="ru-RU"/>
              <a:t>Интервалы отдыха</a:t>
            </a:r>
          </a:p>
          <a:p>
            <a:pPr>
              <a:buFontTx/>
              <a:buChar char="-"/>
            </a:pPr>
            <a:r>
              <a:rPr lang="ru-RU" altLang="ru-RU"/>
              <a:t>Сочетание упражнений и работающих мышечных групп и т.д.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99C1CD82-0C1E-470D-8AF5-C408B53635AC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/>
              <a:t>Физиологической основой развития силы являются: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B02204DB-82F0-4D99-A7D5-08334DC38D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463550"/>
            <a:endParaRPr lang="ru-RU" altLang="ru-RU" sz="2400"/>
          </a:p>
          <a:p>
            <a:pPr marL="0" indent="463550"/>
            <a:r>
              <a:rPr lang="ru-RU" altLang="ru-RU" sz="2400"/>
              <a:t>участие   в   мышечном  сокращении  максимально   большего числа двигательных единиц;</a:t>
            </a:r>
          </a:p>
          <a:p>
            <a:pPr marL="0" indent="463550"/>
            <a:r>
              <a:rPr lang="ru-RU" altLang="ru-RU" sz="2400"/>
              <a:t>утолщение мышечных волокон, совершенствование их структуры и биохимических процессов;</a:t>
            </a:r>
          </a:p>
          <a:p>
            <a:pPr marL="0" indent="463550"/>
            <a:r>
              <a:rPr lang="ru-RU" altLang="ru-RU" sz="2400"/>
              <a:t>расслабление мышц-антагонистов и предварительное растяжение   мышц-синергистов;</a:t>
            </a:r>
          </a:p>
          <a:p>
            <a:pPr marL="0" indent="463550"/>
            <a:r>
              <a:rPr lang="ru-RU" altLang="ru-RU" sz="2400"/>
              <a:t>увеличение согласованности в деятельности мышц-синергистов.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CC9CEFE3-AEBE-4F33-A647-A05CA43949B2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/>
              <a:t>Основные пути повышения силы</a:t>
            </a: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7049A04E-F186-49BF-87FD-54F320819E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/>
              <a:t>Увеличение поперечного сечения мышечных волокон (объем  мышечной массы)</a:t>
            </a:r>
          </a:p>
          <a:p>
            <a:r>
              <a:rPr lang="ru-RU" altLang="ru-RU"/>
              <a:t>Синхронность срабатывания отдельных мышечных волокон в работающей мышце (ее тренировка без существенного увеличения в поперечнике)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0592225B-F0E6-454C-B8E2-2A6F22A4078B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/>
              <a:t>2 принципиально различных направления в силовой тренировке (виды спорта)</a:t>
            </a: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CE930163-E849-48A3-B761-AC5B028ACA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/>
              <a:t>Бодибилдинг (культуризм)</a:t>
            </a:r>
          </a:p>
          <a:p>
            <a:r>
              <a:rPr lang="ru-RU" altLang="ru-RU"/>
              <a:t>Пауэрлифтинг (силовое троеборье)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>
            <a:extLst>
              <a:ext uri="{FF2B5EF4-FFF2-40B4-BE49-F238E27FC236}">
                <a16:creationId xmlns:a16="http://schemas.microsoft.com/office/drawing/2014/main" id="{F0200AA0-AC67-41FC-B0AB-355A107286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917" y="170760"/>
            <a:ext cx="9026387" cy="2830858"/>
          </a:xfrm>
        </p:spPr>
        <p:txBody>
          <a:bodyPr/>
          <a:lstStyle/>
          <a:p>
            <a:pPr marL="90488" indent="465138">
              <a:buNone/>
            </a:pPr>
            <a:r>
              <a:rPr lang="ru-RU" altLang="ru-RU" b="1" dirty="0"/>
              <a:t>Культуризм</a:t>
            </a:r>
            <a:r>
              <a:rPr lang="ru-RU" altLang="ru-RU" dirty="0"/>
              <a:t> (фр. </a:t>
            </a:r>
            <a:r>
              <a:rPr lang="fr-FR" altLang="ru-RU" dirty="0"/>
              <a:t>culturisme</a:t>
            </a:r>
            <a:r>
              <a:rPr lang="ru-RU" altLang="ru-RU" dirty="0"/>
              <a:t> — культура тела), также известный как </a:t>
            </a:r>
            <a:r>
              <a:rPr lang="ru-RU" altLang="ru-RU" b="1" dirty="0"/>
              <a:t>бодибилдинг</a:t>
            </a:r>
            <a:r>
              <a:rPr lang="ru-RU" altLang="ru-RU" dirty="0"/>
              <a:t> (англ. </a:t>
            </a:r>
            <a:r>
              <a:rPr lang="ru-RU" altLang="ru-RU" dirty="0" err="1"/>
              <a:t>bodybuilding</a:t>
            </a:r>
            <a:r>
              <a:rPr lang="ru-RU" altLang="ru-RU" dirty="0"/>
              <a:t> — строительство тела) — процесс наращивания и развития мускулатуры путем занятия физическими упражнениями с отягощениями, высокоэнергетического питания с повышенным содержанием белков и достаточного для гипертрофии мышечных волокон. </a:t>
            </a:r>
          </a:p>
        </p:txBody>
      </p:sp>
      <p:pic>
        <p:nvPicPr>
          <p:cNvPr id="5" name="Picture 6">
            <a:extLst>
              <a:ext uri="{FF2B5EF4-FFF2-40B4-BE49-F238E27FC236}">
                <a16:creationId xmlns:a16="http://schemas.microsoft.com/office/drawing/2014/main" id="{3D8F2911-BFE9-42C3-95E5-5B2BBEB096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616495" y="2528798"/>
            <a:ext cx="6507588" cy="4329201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3">
            <a:extLst>
              <a:ext uri="{FF2B5EF4-FFF2-40B4-BE49-F238E27FC236}">
                <a16:creationId xmlns:a16="http://schemas.microsoft.com/office/drawing/2014/main" id="{420851F0-7AEB-4EB3-AF08-88E1888639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54934" y="195608"/>
            <a:ext cx="7331766" cy="1966153"/>
          </a:xfrm>
        </p:spPr>
        <p:txBody>
          <a:bodyPr>
            <a:normAutofit lnSpcReduction="10000"/>
          </a:bodyPr>
          <a:lstStyle/>
          <a:p>
            <a:pPr marL="0" indent="373063">
              <a:buNone/>
            </a:pPr>
            <a:r>
              <a:rPr lang="ru-RU" altLang="ru-RU" b="1" dirty="0"/>
              <a:t>   </a:t>
            </a:r>
            <a:r>
              <a:rPr lang="ru-RU" altLang="ru-RU" b="1" dirty="0" err="1"/>
              <a:t>Пауэрли́фтинг</a:t>
            </a:r>
            <a:r>
              <a:rPr lang="ru-RU" altLang="ru-RU" dirty="0"/>
              <a:t> (от англ. </a:t>
            </a:r>
            <a:r>
              <a:rPr lang="ru-RU" altLang="ru-RU" i="1" dirty="0" err="1"/>
              <a:t>powerlifting</a:t>
            </a:r>
            <a:r>
              <a:rPr lang="ru-RU" altLang="ru-RU" dirty="0"/>
              <a:t>: </a:t>
            </a:r>
            <a:r>
              <a:rPr lang="ru-RU" altLang="ru-RU" dirty="0" err="1"/>
              <a:t>power</a:t>
            </a:r>
            <a:r>
              <a:rPr lang="ru-RU" altLang="ru-RU" dirty="0"/>
              <a:t> — сила, и </a:t>
            </a:r>
            <a:r>
              <a:rPr lang="ru-RU" altLang="ru-RU" dirty="0" err="1"/>
              <a:t>lift</a:t>
            </a:r>
            <a:r>
              <a:rPr lang="ru-RU" altLang="ru-RU" dirty="0"/>
              <a:t> — поднимать) — силовой вид спорта, суть которого заключается в преодолении веса максимально тяжелого отягощения. </a:t>
            </a:r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E3553C02-DF31-4E8F-BC04-C3D51844A6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4422" y="1886331"/>
            <a:ext cx="5000625" cy="3743325"/>
          </a:xfrm>
          <a:prstGeom prst="rect">
            <a:avLst/>
          </a:prstGeom>
        </p:spPr>
      </p:pic>
      <p:pic>
        <p:nvPicPr>
          <p:cNvPr id="6" name="Picture 7">
            <a:extLst>
              <a:ext uri="{FF2B5EF4-FFF2-40B4-BE49-F238E27FC236}">
                <a16:creationId xmlns:a16="http://schemas.microsoft.com/office/drawing/2014/main" id="{B9D6AAEE-4A41-472E-A096-8FC3F8DF1F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1035" y="0"/>
            <a:ext cx="4400550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087A61B-8DBC-4588-AB63-B940D24A56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5047" y="3609896"/>
            <a:ext cx="5638800" cy="3181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>
              <a:ext uri="{FF2B5EF4-FFF2-40B4-BE49-F238E27FC236}">
                <a16:creationId xmlns:a16="http://schemas.microsoft.com/office/drawing/2014/main" id="{02605FF0-3FFC-4BD3-81A2-4A63C34D801E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400" dirty="0"/>
              <a:t>Модель силовой тренировки с максимально возможным приростом мышечной массы</a:t>
            </a:r>
          </a:p>
        </p:txBody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7BB498AF-C093-47AE-A075-B4BE68D4AA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endParaRPr lang="en-US" altLang="ru-RU" sz="3600" dirty="0"/>
          </a:p>
          <a:p>
            <a:pPr>
              <a:buFont typeface="Wingdings" panose="05000000000000000000" pitchFamily="2" charset="2"/>
              <a:buNone/>
            </a:pPr>
            <a:endParaRPr lang="en-US" altLang="ru-RU" sz="3600" dirty="0"/>
          </a:p>
          <a:p>
            <a:pPr>
              <a:buFont typeface="Wingdings" panose="05000000000000000000" pitchFamily="2" charset="2"/>
              <a:buNone/>
            </a:pPr>
            <a:r>
              <a:rPr lang="ru-RU" altLang="ru-RU" sz="3600" dirty="0"/>
              <a:t>4-6 подходов х 8-10 (6-8) повторений х с отягощением около 80% от </a:t>
            </a:r>
            <a:r>
              <a:rPr lang="en-US" altLang="ru-RU" sz="3600" dirty="0"/>
              <a:t>max</a:t>
            </a:r>
            <a:endParaRPr lang="ru-RU" altLang="ru-RU" sz="36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55ECD4C4-8ADA-46C2-832A-F6A030C4A49D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200"/>
              <a:t>Модель тренировки максимальной силы без прироста мышечной массы</a:t>
            </a:r>
          </a:p>
        </p:txBody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37DA122A-4573-4D00-ABCA-81F0558584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endParaRPr lang="ru-RU" altLang="ru-RU"/>
          </a:p>
          <a:p>
            <a:pPr>
              <a:buFont typeface="Wingdings" panose="05000000000000000000" pitchFamily="2" charset="2"/>
              <a:buNone/>
            </a:pPr>
            <a:r>
              <a:rPr lang="ru-RU" altLang="ru-RU" sz="3600"/>
              <a:t>4-6 подходов х 2-3 повторения х с отягощением около 95% от </a:t>
            </a:r>
            <a:r>
              <a:rPr lang="en-US" altLang="ru-RU" sz="3600"/>
              <a:t>max</a:t>
            </a:r>
            <a:endParaRPr lang="ru-RU" altLang="ru-RU" sz="36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A8E8F9-A2B0-4765-9B14-19C1039ED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srgbClr val="333333"/>
                </a:solidFill>
                <a:latin typeface="YS Text"/>
              </a:rPr>
              <a:t>Функции фитнес-тренировки как педагогического процесса</a:t>
            </a:r>
            <a:r>
              <a:rPr lang="ru-RU" dirty="0">
                <a:solidFill>
                  <a:srgbClr val="333333"/>
                </a:solidFill>
                <a:latin typeface="YS Text"/>
              </a:rPr>
              <a:t>: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B8F4B87-2B47-4FAC-BC08-2C7D9237AF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создание необходимого двигательного режима;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положительный психологический настрой;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хороший уровень знаний.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713749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>
            <a:extLst>
              <a:ext uri="{FF2B5EF4-FFF2-40B4-BE49-F238E27FC236}">
                <a16:creationId xmlns:a16="http://schemas.microsoft.com/office/drawing/2014/main" id="{D287B702-C467-4F40-94C8-16EF6C5418DB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Выносливость</a:t>
            </a:r>
          </a:p>
        </p:txBody>
      </p:sp>
      <p:sp>
        <p:nvSpPr>
          <p:cNvPr id="86019" name="Rectangle 3">
            <a:extLst>
              <a:ext uri="{FF2B5EF4-FFF2-40B4-BE49-F238E27FC236}">
                <a16:creationId xmlns:a16="http://schemas.microsoft.com/office/drawing/2014/main" id="{063DAD9F-DDFF-4A15-A972-C32AAB7AEC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715963">
              <a:buNone/>
            </a:pPr>
            <a:r>
              <a:rPr lang="ru-RU" altLang="ru-RU" b="1"/>
              <a:t>Выносливость </a:t>
            </a:r>
            <a:r>
              <a:rPr lang="ru-RU" altLang="ru-RU"/>
              <a:t>- это способность организма выполнять работу заданной мощности в течение относительно длительного времени без снижения ее эффективности.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08A38F44-E002-4D36-96C7-824E647CC757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/>
              <a:t>Физиологическими основами повышения выносливости являются:</a:t>
            </a:r>
            <a:br>
              <a:rPr lang="ru-RU" altLang="ru-RU" sz="2800"/>
            </a:br>
            <a:endParaRPr lang="ru-RU" altLang="ru-RU" sz="2800"/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9AA1042-D230-48C3-9D8E-523C106D29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463550">
              <a:lnSpc>
                <a:spcPct val="80000"/>
              </a:lnSpc>
            </a:pPr>
            <a:r>
              <a:rPr lang="ru-RU" altLang="ru-RU" sz="2000"/>
              <a:t>степень развития органов  дыхания и кровообращения (скорость диффузии О2 и СО2 через ольвеолярную мембрану, минутный объем дыхания, величина систолического и минутного объемов крови);</a:t>
            </a:r>
          </a:p>
          <a:p>
            <a:pPr marL="0" indent="463550">
              <a:lnSpc>
                <a:spcPct val="80000"/>
              </a:lnSpc>
            </a:pPr>
            <a:r>
              <a:rPr lang="ru-RU" altLang="ru-RU" sz="2000"/>
              <a:t>кислородная емкость крови;</a:t>
            </a:r>
          </a:p>
          <a:p>
            <a:pPr marL="0" indent="463550">
              <a:lnSpc>
                <a:spcPct val="80000"/>
              </a:lnSpc>
            </a:pPr>
            <a:r>
              <a:rPr lang="ru-RU" altLang="ru-RU" sz="2000"/>
              <a:t>запасы энергетических веществ в организме и возможность их использования;</a:t>
            </a:r>
          </a:p>
          <a:p>
            <a:pPr marL="0" indent="463550">
              <a:lnSpc>
                <a:spcPct val="80000"/>
              </a:lnSpc>
            </a:pPr>
            <a:r>
              <a:rPr lang="ru-RU" altLang="ru-RU" sz="2000"/>
              <a:t>мощность аэробных и анаэробных процессов;</a:t>
            </a:r>
          </a:p>
          <a:p>
            <a:pPr marL="0" indent="463550">
              <a:lnSpc>
                <a:spcPct val="80000"/>
              </a:lnSpc>
            </a:pPr>
            <a:r>
              <a:rPr lang="ru-RU" altLang="ru-RU" sz="2000"/>
              <a:t>емкость буферных систем и объем щелочных резервов крови;</a:t>
            </a:r>
          </a:p>
          <a:p>
            <a:pPr marL="0" indent="463550">
              <a:lnSpc>
                <a:spcPct val="80000"/>
              </a:lnSpc>
            </a:pPr>
            <a:r>
              <a:rPr lang="ru-RU" altLang="ru-RU" sz="2000"/>
              <a:t>координация двигательных и вегетативных функций;</a:t>
            </a:r>
          </a:p>
          <a:p>
            <a:pPr marL="0" indent="463550">
              <a:lnSpc>
                <a:spcPct val="80000"/>
              </a:lnSpc>
            </a:pPr>
            <a:r>
              <a:rPr lang="ru-RU" altLang="ru-RU" sz="2000"/>
              <a:t>скорость   включения   нервно-гуморальных   механизмов</a:t>
            </a:r>
            <a:br>
              <a:rPr lang="ru-RU" altLang="ru-RU" sz="2000"/>
            </a:br>
            <a:r>
              <a:rPr lang="ru-RU" altLang="ru-RU" sz="2000"/>
              <a:t>регуляции гомеостаза;</a:t>
            </a:r>
          </a:p>
          <a:p>
            <a:pPr marL="0" indent="463550">
              <a:lnSpc>
                <a:spcPct val="80000"/>
              </a:lnSpc>
            </a:pPr>
            <a:r>
              <a:rPr lang="ru-RU" altLang="ru-RU" sz="2000"/>
              <a:t>особенности   терморегуляции.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4D9A055A-5F65-44D5-A919-A7411720CB70}"/>
              </a:ext>
            </a:extLst>
          </p:cNvPr>
          <p:cNvGraphicFramePr/>
          <p:nvPr/>
        </p:nvGraphicFramePr>
        <p:xfrm>
          <a:off x="1981200" y="304800"/>
          <a:ext cx="8229600" cy="579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>
            <a:extLst>
              <a:ext uri="{FF2B5EF4-FFF2-40B4-BE49-F238E27FC236}">
                <a16:creationId xmlns:a16="http://schemas.microsoft.com/office/drawing/2014/main" id="{A41E3707-9099-49A0-B81D-81D9F43C6BF1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Аэробная выносливость</a:t>
            </a:r>
          </a:p>
        </p:txBody>
      </p:sp>
      <p:sp>
        <p:nvSpPr>
          <p:cNvPr id="95235" name="Rectangle 3">
            <a:extLst>
              <a:ext uri="{FF2B5EF4-FFF2-40B4-BE49-F238E27FC236}">
                <a16:creationId xmlns:a16="http://schemas.microsoft.com/office/drawing/2014/main" id="{8626C512-EBE6-4C20-A739-9C3F8CE9F6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373063">
              <a:buNone/>
            </a:pPr>
            <a:r>
              <a:rPr lang="ru-RU" altLang="ru-RU"/>
              <a:t>- способность организма совершать напряженную мышечную работу в условиях адекватного обеспечения кислородом, за счет аэробных источников энергии. 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>
            <a:extLst>
              <a:ext uri="{FF2B5EF4-FFF2-40B4-BE49-F238E27FC236}">
                <a16:creationId xmlns:a16="http://schemas.microsoft.com/office/drawing/2014/main" id="{B374E4EA-6113-4A52-AEF5-165E69E8F272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Анаэробная выносливость</a:t>
            </a:r>
          </a:p>
        </p:txBody>
      </p:sp>
      <p:sp>
        <p:nvSpPr>
          <p:cNvPr id="96259" name="Rectangle 3">
            <a:extLst>
              <a:ext uri="{FF2B5EF4-FFF2-40B4-BE49-F238E27FC236}">
                <a16:creationId xmlns:a16="http://schemas.microsoft.com/office/drawing/2014/main" id="{C1896DF2-7C60-482B-BA56-CFEA4771D5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373063">
              <a:buNone/>
            </a:pPr>
            <a:r>
              <a:rPr lang="ru-RU" altLang="ru-RU"/>
              <a:t>- (способность организма совершать напряженную мышечную работу в условиях неадекватного обеспечения кислородом, за счет анаэробных источников энергии). </a:t>
            </a:r>
          </a:p>
          <a:p>
            <a:pPr marL="0" indent="373063">
              <a:buNone/>
            </a:pPr>
            <a:endParaRPr lang="ru-RU" altLang="ru-RU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>
            <a:extLst>
              <a:ext uri="{FF2B5EF4-FFF2-40B4-BE49-F238E27FC236}">
                <a16:creationId xmlns:a16="http://schemas.microsoft.com/office/drawing/2014/main" id="{B3E09908-93C5-40BF-9BA8-42B34EB474FD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ru-RU" dirty="0"/>
              <a:t>Мощность - работа, выполненная за единицу времени</a:t>
            </a:r>
          </a:p>
        </p:txBody>
      </p:sp>
      <p:sp>
        <p:nvSpPr>
          <p:cNvPr id="99331" name="Rectangle 3">
            <a:extLst>
              <a:ext uri="{FF2B5EF4-FFF2-40B4-BE49-F238E27FC236}">
                <a16:creationId xmlns:a16="http://schemas.microsoft.com/office/drawing/2014/main" id="{CE408A3C-2CCF-4217-8AD6-520D112CD0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ru-RU" altLang="ru-RU" dirty="0"/>
              <a:t>Основные показатели выносливости – мощность физической работы и ее продолжительность. Поэтому логичнее выносливость подразделять в зависимости от этих показателей или источников энергообеспечения, например, как отмечалось выше, аэробная и анаэробная, или более подробно – аэробная, анаэробная гликолитическая, анаэробная </a:t>
            </a:r>
            <a:r>
              <a:rPr lang="ru-RU" altLang="ru-RU" dirty="0" err="1"/>
              <a:t>алактатная</a:t>
            </a:r>
            <a:r>
              <a:rPr lang="ru-RU" altLang="ru-RU" dirty="0"/>
              <a:t>.</a:t>
            </a:r>
          </a:p>
          <a:p>
            <a:pPr>
              <a:buFont typeface="Wingdings" panose="05000000000000000000" pitchFamily="2" charset="2"/>
              <a:buNone/>
            </a:pPr>
            <a:endParaRPr lang="ru-RU" alt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>
            <a:extLst>
              <a:ext uri="{FF2B5EF4-FFF2-40B4-BE49-F238E27FC236}">
                <a16:creationId xmlns:a16="http://schemas.microsoft.com/office/drawing/2014/main" id="{D43EF184-5EEC-4D19-A9A3-5171F4B4219B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1981200" y="274638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ru-RU" altLang="ru-RU" sz="2800"/>
              <a:t>Зоны мощности</a:t>
            </a:r>
          </a:p>
        </p:txBody>
      </p:sp>
      <p:graphicFrame>
        <p:nvGraphicFramePr>
          <p:cNvPr id="98402" name="Group 98">
            <a:extLst>
              <a:ext uri="{FF2B5EF4-FFF2-40B4-BE49-F238E27FC236}">
                <a16:creationId xmlns:a16="http://schemas.microsoft.com/office/drawing/2014/main" id="{20EFF1FB-F118-4CF2-92BD-F1A6485AD7A5}"/>
              </a:ext>
            </a:extLst>
          </p:cNvPr>
          <p:cNvGraphicFramePr>
            <a:graphicFrameLocks noGrp="1"/>
          </p:cNvGraphicFramePr>
          <p:nvPr>
            <p:ph type="tbl" idx="1"/>
          </p:nvPr>
        </p:nvGraphicFramePr>
        <p:xfrm>
          <a:off x="1524000" y="1204913"/>
          <a:ext cx="9144000" cy="5548948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3893720089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4114783588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3137285321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953368666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422283422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1094046757"/>
                    </a:ext>
                  </a:extLst>
                </a:gridCol>
              </a:tblGrid>
              <a:tr h="6238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№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название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название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ЧСС, уд/мин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время работы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энергоресурсы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0065145"/>
                  </a:ext>
                </a:extLst>
              </a:tr>
              <a:tr h="1074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Зона малой мощности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Аэробная восстановительная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120-135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1 час и более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Глюкоза крови и жиры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6658540"/>
                  </a:ext>
                </a:extLst>
              </a:tr>
              <a:tr h="7556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Зона средней мощности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Аэробная развивающая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140-155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До 1 часа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Глюкоза крови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9512580"/>
                  </a:ext>
                </a:extLst>
              </a:tr>
              <a:tr h="754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Зона большой мощности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аэробно-анаэробная (смешанная)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160-170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20-40 мин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Глюкоза и гликоген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1869343"/>
                  </a:ext>
                </a:extLst>
              </a:tr>
              <a:tr h="754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Зона околомаксимальной мощности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Анаэробная гликолитическая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175-185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1-5 (10 мин)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Гликоген мышц и печени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2652027"/>
                  </a:ext>
                </a:extLst>
              </a:tr>
              <a:tr h="754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Зона максимальной мощности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Анаэробная алактатная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190 и более (или неинформативно)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6-8 сек (10-15 сек)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anose="02020404030301010803" pitchFamily="18" charset="0"/>
                          <a:cs typeface="Arial" panose="020B0604020202020204" pitchFamily="34" charset="0"/>
                        </a:rPr>
                        <a:t>АТФ и КрФ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072772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>
            <a:extLst>
              <a:ext uri="{FF2B5EF4-FFF2-40B4-BE49-F238E27FC236}">
                <a16:creationId xmlns:a16="http://schemas.microsoft.com/office/drawing/2014/main" id="{F39B8E56-7036-4ECA-904C-B3C633A17F7A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/>
              <a:t>Максимально допустимая ЧСС</a:t>
            </a:r>
          </a:p>
        </p:txBody>
      </p:sp>
      <p:sp>
        <p:nvSpPr>
          <p:cNvPr id="117763" name="Rectangle 3">
            <a:extLst>
              <a:ext uri="{FF2B5EF4-FFF2-40B4-BE49-F238E27FC236}">
                <a16:creationId xmlns:a16="http://schemas.microsoft.com/office/drawing/2014/main" id="{EC04F7CB-4AB6-4E82-A071-83FA6F62A3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endParaRPr lang="ru-RU" altLang="ru-RU"/>
          </a:p>
          <a:p>
            <a:pPr>
              <a:buFont typeface="Wingdings" panose="05000000000000000000" pitchFamily="2" charset="2"/>
              <a:buNone/>
            </a:pPr>
            <a:endParaRPr lang="ru-RU" altLang="ru-RU"/>
          </a:p>
          <a:p>
            <a:pPr>
              <a:buFont typeface="Wingdings" panose="05000000000000000000" pitchFamily="2" charset="2"/>
              <a:buNone/>
            </a:pPr>
            <a:r>
              <a:rPr lang="ru-RU" altLang="ru-RU"/>
              <a:t>Макс. допустимая ЧСС = 220 - возраст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>
            <a:extLst>
              <a:ext uri="{FF2B5EF4-FFF2-40B4-BE49-F238E27FC236}">
                <a16:creationId xmlns:a16="http://schemas.microsoft.com/office/drawing/2014/main" id="{E520FCB8-A430-4817-87CC-AC2CFDB6C46C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101379" name="Rectangle 3">
            <a:extLst>
              <a:ext uri="{FF2B5EF4-FFF2-40B4-BE49-F238E27FC236}">
                <a16:creationId xmlns:a16="http://schemas.microsoft.com/office/drawing/2014/main" id="{18781128-6328-4D75-A517-E094BA0164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373063">
              <a:buNone/>
            </a:pPr>
            <a:r>
              <a:rPr lang="ru-RU" altLang="ru-RU"/>
              <a:t>Основные упражнения для воспитания выносливости – упражнения циклического характера – ходьба, бег, плавание, гребля. От того, какой продолжительности и интенсивности выполняемое упражнение, будет зависеть какую выносливость воспитывают. В зонах небольшой мощности – это аэробная выносливость, как правило, это длительные равномерные упражнения.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>
            <a:extLst>
              <a:ext uri="{FF2B5EF4-FFF2-40B4-BE49-F238E27FC236}">
                <a16:creationId xmlns:a16="http://schemas.microsoft.com/office/drawing/2014/main" id="{BEA247E4-2B36-44CD-B7F2-A39D9A68D4CE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Ловкость</a:t>
            </a:r>
          </a:p>
        </p:txBody>
      </p:sp>
      <p:sp>
        <p:nvSpPr>
          <p:cNvPr id="102403" name="Rectangle 3">
            <a:extLst>
              <a:ext uri="{FF2B5EF4-FFF2-40B4-BE49-F238E27FC236}">
                <a16:creationId xmlns:a16="http://schemas.microsoft.com/office/drawing/2014/main" id="{9A5AE387-18F0-4611-BFBA-317AC4CA2D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373063">
              <a:buNone/>
            </a:pPr>
            <a:r>
              <a:rPr lang="ru-RU" altLang="ru-RU"/>
              <a:t>— способность человека осваивать новые двигательные действия за относительно небольшой промежуток времени, выполнять сложные по координации движения при изменении динамики их выполнения и в изменяющихся окружающих условиях.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71CF13-1287-4CCF-87BD-6EA5D02F9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>
                <a:solidFill>
                  <a:srgbClr val="333333"/>
                </a:solidFill>
                <a:latin typeface="YS Text"/>
              </a:rPr>
              <a:t>Структура фитнес-тренировки как педагогического процесса</a:t>
            </a:r>
            <a:r>
              <a:rPr lang="ru-RU" sz="3200" dirty="0">
                <a:solidFill>
                  <a:srgbClr val="333333"/>
                </a:solidFill>
                <a:latin typeface="YS Text"/>
              </a:rPr>
              <a:t> условно делится на вводную, основную и заключительную части:</a:t>
            </a:r>
            <a:endParaRPr lang="ru-RU" sz="3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ACFDDE7-0593-4E9C-A774-71D3C6CDB7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>
              <a:buFont typeface="+mj-lt"/>
              <a:buAutoNum type="arabicPeriod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 Вводная часть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Включает упражнения в разных видах ходьбы и бега под ритмичную музыку, игровые упражнения на укрепление мышечного корсета, музыкально-ритмические упражнения для общего «разогревания» организма и подготовки его к предстоящей работе.</a:t>
            </a:r>
          </a:p>
          <a:p>
            <a:pPr algn="l">
              <a:buFont typeface="+mj-lt"/>
              <a:buAutoNum type="arabicPeriod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 Основная часть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Решаются задачи развития двигательных навыков и умений, формирования физических качеств, воспитания решительности, активности.</a:t>
            </a:r>
          </a:p>
          <a:p>
            <a:pPr algn="l">
              <a:buFont typeface="+mj-lt"/>
              <a:buAutoNum type="arabicPeriod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 Заключительная часть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Применяются такие виды фитнеса, как стретчинг, йога-аэробика, что помогает занимающимся снять напряжение и восстановить эмоциональное состояние.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163387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>
            <a:extLst>
              <a:ext uri="{FF2B5EF4-FFF2-40B4-BE49-F238E27FC236}">
                <a16:creationId xmlns:a16="http://schemas.microsoft.com/office/drawing/2014/main" id="{5872ABDA-B1B5-44BC-BF25-6A0E6099DDB4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648A20F8-151E-435A-BA6B-53F672A35E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90488" indent="373063">
              <a:buNone/>
            </a:pPr>
            <a:r>
              <a:rPr lang="ru-RU" altLang="ru-RU"/>
              <a:t>Физиологической основой ловкости являются координационные условнорефлекторные механизмы, сформированные в условиях постоянных коррекций в связи с влиянием условий выполнения тех или иных упражнений. Это качество расстраивается в связи с утомлением, и поэтому его сохранение требует развития выносливости.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>
            <a:extLst>
              <a:ext uri="{FF2B5EF4-FFF2-40B4-BE49-F238E27FC236}">
                <a16:creationId xmlns:a16="http://schemas.microsoft.com/office/drawing/2014/main" id="{FB250B3E-5DE0-4707-B975-B46C9069C17C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113667" name="Rectangle 3">
            <a:extLst>
              <a:ext uri="{FF2B5EF4-FFF2-40B4-BE49-F238E27FC236}">
                <a16:creationId xmlns:a16="http://schemas.microsoft.com/office/drawing/2014/main" id="{E1DC86FB-3104-4D91-AC7E-592C71997B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715963">
              <a:buNone/>
            </a:pPr>
            <a:r>
              <a:rPr lang="ru-RU" altLang="ru-RU"/>
              <a:t>Основное отличие используемых для воспитания ловкости средств - физических упражнений - в сравнении с другими состоит в их повышенной координационной сложности</a:t>
            </a:r>
            <a:r>
              <a:rPr lang="ru-RU" altLang="ru-RU" i="1"/>
              <a:t>. </a:t>
            </a:r>
            <a:r>
              <a:rPr lang="ru-RU" altLang="ru-RU"/>
              <a:t>Они непременно должны включать элементы новизны, т.к. любое, освоенное до навыка и выполняемое в одних и тех же постоянных условиях двигательное действие, не стимулирует дальнейшее развитие координационных способностей.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>
            <a:extLst>
              <a:ext uri="{FF2B5EF4-FFF2-40B4-BE49-F238E27FC236}">
                <a16:creationId xmlns:a16="http://schemas.microsoft.com/office/drawing/2014/main" id="{52E79822-B004-41C0-9522-1C7E108445DC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114691" name="Rectangle 3">
            <a:extLst>
              <a:ext uri="{FF2B5EF4-FFF2-40B4-BE49-F238E27FC236}">
                <a16:creationId xmlns:a16="http://schemas.microsoft.com/office/drawing/2014/main" id="{2B4CDBA2-DB93-4783-B5FE-FB9A6DB95F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indent="373063">
              <a:buNone/>
            </a:pPr>
            <a:r>
              <a:rPr lang="ru-RU" altLang="ru-RU" sz="2400"/>
              <a:t>Наиболее широкую и доступную группу средств для воспитания ловкости составляют гимнастические упражнения динамического характера, одновременно охватывающие основные группы мышц. Это упражнения без предметов и с предметами (мячами, палками, скакалками, булавами и др.), относительно простые и достаточно сложные, выполняемые в измененных условиях, при различных положениях тела или его частей в разные стороны: элементы акробатики (кувырки, различные перекаты и др.), упражнения в равновесии.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>
            <a:extLst>
              <a:ext uri="{FF2B5EF4-FFF2-40B4-BE49-F238E27FC236}">
                <a16:creationId xmlns:a16="http://schemas.microsoft.com/office/drawing/2014/main" id="{C10A3CF9-BB2B-4310-B6AA-29F94503FC70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Быстрота</a:t>
            </a:r>
          </a:p>
        </p:txBody>
      </p:sp>
      <p:sp>
        <p:nvSpPr>
          <p:cNvPr id="103427" name="Rectangle 3">
            <a:extLst>
              <a:ext uri="{FF2B5EF4-FFF2-40B4-BE49-F238E27FC236}">
                <a16:creationId xmlns:a16="http://schemas.microsoft.com/office/drawing/2014/main" id="{6ACDE2C5-CCDE-40A2-A416-A8C3EFE8BA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indent="373063">
              <a:buNone/>
            </a:pPr>
            <a:r>
              <a:rPr lang="ru-RU" altLang="ru-RU" b="1"/>
              <a:t>Быстрота </a:t>
            </a:r>
            <a:r>
              <a:rPr lang="ru-RU" altLang="ru-RU"/>
              <a:t>– физическое качество, проявляющееся в способности человека выполнять однократное двигательное действие за минимальный промежуток времени.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>
            <a:extLst>
              <a:ext uri="{FF2B5EF4-FFF2-40B4-BE49-F238E27FC236}">
                <a16:creationId xmlns:a16="http://schemas.microsoft.com/office/drawing/2014/main" id="{D542A3C8-0798-4AC0-9D22-917EC8C828EF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105475" name="Rectangle 3">
            <a:extLst>
              <a:ext uri="{FF2B5EF4-FFF2-40B4-BE49-F238E27FC236}">
                <a16:creationId xmlns:a16="http://schemas.microsoft.com/office/drawing/2014/main" id="{0799BB42-077C-4314-8BFD-C08422FFBE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/>
              <a:t>Различают </a:t>
            </a:r>
            <a:r>
              <a:rPr lang="ru-RU" altLang="ru-RU" i="1"/>
              <a:t>элементарные </a:t>
            </a:r>
            <a:r>
              <a:rPr lang="ru-RU" altLang="ru-RU"/>
              <a:t>и </a:t>
            </a:r>
            <a:r>
              <a:rPr lang="ru-RU" altLang="ru-RU" i="1"/>
              <a:t>комплексные формы </a:t>
            </a:r>
            <a:r>
              <a:rPr lang="ru-RU" altLang="ru-RU"/>
              <a:t>проявления быстроты.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/>
              <a:t>К элементарным формам относят </a:t>
            </a:r>
            <a:r>
              <a:rPr lang="ru-RU" altLang="ru-RU" i="1"/>
              <a:t>латентное </a:t>
            </a:r>
            <a:r>
              <a:rPr lang="ru-RU" altLang="ru-RU"/>
              <a:t>(скрытое) </a:t>
            </a:r>
            <a:r>
              <a:rPr lang="ru-RU" altLang="ru-RU" i="1"/>
              <a:t>время </a:t>
            </a:r>
            <a:r>
              <a:rPr lang="ru-RU" altLang="ru-RU"/>
              <a:t>двигательной реакции (период времени между действием раздражителя и началом движения), </a:t>
            </a:r>
            <a:r>
              <a:rPr lang="ru-RU" altLang="ru-RU" i="1"/>
              <a:t>время одиночного движения </a:t>
            </a:r>
            <a:r>
              <a:rPr lang="ru-RU" altLang="ru-RU"/>
              <a:t>и </a:t>
            </a:r>
            <a:r>
              <a:rPr lang="ru-RU" altLang="ru-RU" i="1"/>
              <a:t>темп движения.</a:t>
            </a:r>
            <a:endParaRPr lang="ru-RU" altLang="ru-RU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/>
              <a:t>Комплексные формы быстроты проявляются в виде плавания, бега и др. на спринтерских дистанциях, бросков и др. в борьбе, нанесения ударов в боксе и т.д.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>
            <a:extLst>
              <a:ext uri="{FF2B5EF4-FFF2-40B4-BE49-F238E27FC236}">
                <a16:creationId xmlns:a16="http://schemas.microsoft.com/office/drawing/2014/main" id="{E3220049-88C7-422B-8081-76CC1AEF0185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/>
              <a:t>Физиологическими основами развития быстроты являются:</a:t>
            </a:r>
            <a:br>
              <a:rPr lang="ru-RU" altLang="ru-RU" sz="4000"/>
            </a:br>
            <a:endParaRPr lang="ru-RU" altLang="ru-RU" sz="4000"/>
          </a:p>
        </p:txBody>
      </p:sp>
      <p:sp>
        <p:nvSpPr>
          <p:cNvPr id="106499" name="Rectangle 3">
            <a:extLst>
              <a:ext uri="{FF2B5EF4-FFF2-40B4-BE49-F238E27FC236}">
                <a16:creationId xmlns:a16="http://schemas.microsoft.com/office/drawing/2014/main" id="{FA4A8F7E-CA9B-4D86-AAE4-D0697AE3F8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463550">
              <a:lnSpc>
                <a:spcPct val="80000"/>
              </a:lnSpc>
            </a:pPr>
            <a:r>
              <a:rPr lang="ru-RU" altLang="ru-RU"/>
              <a:t>увеличение скорости протекания возбуждения в нервных центрах;</a:t>
            </a:r>
          </a:p>
          <a:p>
            <a:pPr marL="0" indent="463550">
              <a:lnSpc>
                <a:spcPct val="80000"/>
              </a:lnSpc>
            </a:pPr>
            <a:r>
              <a:rPr lang="ru-RU" altLang="ru-RU"/>
              <a:t>повышение  скорости расслабления  мышц;</a:t>
            </a:r>
          </a:p>
          <a:p>
            <a:pPr marL="0" indent="463550">
              <a:lnSpc>
                <a:spcPct val="80000"/>
              </a:lnSpc>
            </a:pPr>
            <a:r>
              <a:rPr lang="ru-RU" altLang="ru-RU"/>
              <a:t>синхронизация возбуждения мышечных единиц и их отдельных волокон;</a:t>
            </a:r>
          </a:p>
          <a:p>
            <a:pPr marL="0" indent="463550">
              <a:lnSpc>
                <a:spcPct val="80000"/>
              </a:lnSpc>
            </a:pPr>
            <a:r>
              <a:rPr lang="ru-RU" altLang="ru-RU"/>
              <a:t>увеличение лабильности соответствующих двигательных единиц и скорости распространения возбуждения по нервным и мышечным волокнам;</a:t>
            </a:r>
          </a:p>
          <a:p>
            <a:pPr marL="0" indent="463550">
              <a:lnSpc>
                <a:spcPct val="80000"/>
              </a:lnSpc>
            </a:pPr>
            <a:r>
              <a:rPr lang="ru-RU" altLang="ru-RU"/>
              <a:t>повышение скорости укорочения мышечных волокон.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>
            <a:extLst>
              <a:ext uri="{FF2B5EF4-FFF2-40B4-BE49-F238E27FC236}">
                <a16:creationId xmlns:a16="http://schemas.microsoft.com/office/drawing/2014/main" id="{2BD4AE59-B6DD-40A0-9AF5-C9FA9BAF4032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Гибкость</a:t>
            </a:r>
          </a:p>
        </p:txBody>
      </p:sp>
      <p:sp>
        <p:nvSpPr>
          <p:cNvPr id="108547" name="Rectangle 3">
            <a:extLst>
              <a:ext uri="{FF2B5EF4-FFF2-40B4-BE49-F238E27FC236}">
                <a16:creationId xmlns:a16="http://schemas.microsoft.com/office/drawing/2014/main" id="{C5968D32-E3CD-4DA9-8948-A8D3B392C7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373063">
              <a:buNone/>
            </a:pPr>
            <a:r>
              <a:rPr lang="ru-RU" altLang="ru-RU" b="1"/>
              <a:t>Гибкость </a:t>
            </a:r>
            <a:r>
              <a:rPr lang="ru-RU" altLang="ru-RU"/>
              <a:t>– физическое качество, проявляющееся в способности выполнять движения с максимально возможной амплитудой. 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65" name="Picture 5">
            <a:extLst>
              <a:ext uri="{FF2B5EF4-FFF2-40B4-BE49-F238E27FC236}">
                <a16:creationId xmlns:a16="http://schemas.microsoft.com/office/drawing/2014/main" id="{AC577025-E59A-4EF6-A63C-A8E14C72B1BC}"/>
              </a:ext>
            </a:extLst>
          </p:cNvPr>
          <p:cNvPicPr>
            <a:picLocks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81200" y="561975"/>
            <a:ext cx="8229600" cy="52768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>
            <a:extLst>
              <a:ext uri="{FF2B5EF4-FFF2-40B4-BE49-F238E27FC236}">
                <a16:creationId xmlns:a16="http://schemas.microsoft.com/office/drawing/2014/main" id="{86CE94AB-CF22-40E1-A03D-64D8E94B9568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/>
              <a:t>Гибкость зависит от следующих факторов:</a:t>
            </a:r>
            <a:br>
              <a:rPr lang="ru-RU" altLang="ru-RU" sz="4000"/>
            </a:br>
            <a:endParaRPr lang="ru-RU" altLang="ru-RU" sz="4000"/>
          </a:p>
        </p:txBody>
      </p:sp>
      <p:sp>
        <p:nvSpPr>
          <p:cNvPr id="109571" name="Rectangle 3">
            <a:extLst>
              <a:ext uri="{FF2B5EF4-FFF2-40B4-BE49-F238E27FC236}">
                <a16:creationId xmlns:a16="http://schemas.microsoft.com/office/drawing/2014/main" id="{698755AA-3089-4BA0-A2E7-7F553DE3A4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ru-RU" altLang="ru-RU"/>
              <a:t>анатомических особенностей суставов;</a:t>
            </a:r>
          </a:p>
          <a:p>
            <a:pPr marL="609600" indent="-609600"/>
            <a:r>
              <a:rPr lang="ru-RU" altLang="ru-RU"/>
              <a:t>эластичности связочного аппарата, мышечных сухожилий и мышц;</a:t>
            </a:r>
          </a:p>
          <a:p>
            <a:pPr marL="609600" indent="-609600"/>
            <a:r>
              <a:rPr lang="ru-RU" altLang="ru-RU"/>
              <a:t>способности сочетать расслабление и сокращение (напряжение) мышц-антагонистов в суставах.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>
            <a:extLst>
              <a:ext uri="{FF2B5EF4-FFF2-40B4-BE49-F238E27FC236}">
                <a16:creationId xmlns:a16="http://schemas.microsoft.com/office/drawing/2014/main" id="{968F4497-B767-4C5E-AC02-C171F8D1E238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7BFF1AFA-389C-42F9-9E92-8D9D539AEA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indent="373063">
              <a:buNone/>
            </a:pPr>
            <a:r>
              <a:rPr lang="ru-RU" altLang="ru-RU"/>
              <a:t>Основными  средствами  развития  гибкости   являются   упражнения   на растягивание, которые могут  быть  динамического  (пружинистые,  маховые,  и т.п.)  и  статического  (сохранения  максимальной  амплитуды  при  различных позах) характера.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3FD8DE-448E-46C4-B0FE-9F6765B28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Фитнес-тренировка и подготовка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1A6B6A9-EF61-4BE0-A321-F673C226AC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333333"/>
                </a:solidFill>
                <a:latin typeface="YS Text"/>
              </a:rPr>
              <a:t>Фитнес-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тренировка –цельное тренировочное занятие, состоящее из разминки, основной части и заминки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Выбор упражнений для основной части тренировки зависит от индивидуальных целей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333333"/>
                </a:solidFill>
                <a:latin typeface="YS Text"/>
              </a:rPr>
              <a:t>Подготовка – совокупность тренировок и мероприятий по питанию, восстановлению и др.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599296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FD0197-CAF2-4348-826B-0588A5647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Обучение технике двигательных действий в фитнесе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474B140-E300-42A0-8EC8-09CC931C1C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algn="l"/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Обучение технике двигательных действий в фитнесе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 включает в себя несколько этапов: двигательное действие, упражнение (многократное повторение различных однотипных движений), соединение движений в комплексы, комбинация.</a:t>
            </a:r>
          </a:p>
          <a:p>
            <a:pPr marL="0" indent="0" algn="l">
              <a:buNone/>
            </a:pPr>
            <a:r>
              <a:rPr lang="ru-RU" b="1" dirty="0">
                <a:solidFill>
                  <a:srgbClr val="333333"/>
                </a:solidFill>
                <a:latin typeface="YS Text"/>
              </a:rPr>
              <a:t>М</a:t>
            </a:r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етоды обучения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Метод линейной прогрессии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Сначала многократно повторяют тот или иной элемент ногами, затем, продолжая выполнять его, добавляют движение руками. Далее можно усложнять элемент за счёт изменения направления, темпа и переходить к другому элементу.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Метод «от головы к хвосту»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Вначале выполняют и многократно повторяют упражнение А, затем — Б, потом вновь возвращаются к упражнению А и соединяют его с упражнением Б. Каждое упражнение повторяют многократно. Затем разучивают новое движение — В, после чего следует тренировка соединения Б — В (упражнение А не повторяется), далее — следующее — Г, и так далее.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Метод зигзага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Используют комбинации из различных элементов, поэтому он применяется на том этапе, когда занимающиеся уже освоили отдельные элементы и соединения.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Методика сложения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В комбинации повторяются не отдельные упражнения, а их соединения.</a:t>
            </a:r>
          </a:p>
          <a:p>
            <a:pPr marL="0" indent="0" algn="l">
              <a:buNone/>
            </a:pPr>
            <a:r>
              <a:rPr lang="ru-RU" b="1" dirty="0">
                <a:solidFill>
                  <a:srgbClr val="333333"/>
                </a:solidFill>
                <a:latin typeface="YS Text"/>
              </a:rPr>
              <a:t>П</a:t>
            </a:r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риёмы обучения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Изменение темпа выполнения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Инструктор по фитнесу может замедлять темп выполнения движения на начальной стадии разучивания элемента и ускорять темп в конце.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Симметричное обучение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Движения должны выполняться в обе стороны, нагружается как правая, так и левая сторона тела одинаково.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Использование зеркал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Важно, чтобы зал для занятий фитнесом был оснащён зеркалами по всем стенам, так как они помогают контролировать технику выполнения упражнения.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503249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80D289-170A-49A5-A79A-7FBEE921C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Общие основы и принципы обучения технике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9AB39C8-1351-460E-B8CC-C039B0A40D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algn="l"/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Принципы обучения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 — это руководящие положения, которые лежат в основе обучения и определяют его содержание, методы и формы организации. </a:t>
            </a:r>
          </a:p>
          <a:p>
            <a:pPr marL="0" indent="0" algn="l">
              <a:buNone/>
            </a:pPr>
            <a:r>
              <a:rPr lang="ru-RU" dirty="0">
                <a:solidFill>
                  <a:srgbClr val="333333"/>
                </a:solidFill>
                <a:latin typeface="YS Text"/>
              </a:rPr>
              <a:t>О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бщие основы и принципы обучения технике: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Принцип связи теории с практикой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Ученики должны не только усвоить содержание научно-технических знаний, но и научиться применять их на практике.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Принцип научности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Учащиеся должны овладевать научно достоверными знаниями.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Принцип доступности и посильности труда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Учебный материал по своему объёму и научной глубине должен соответствовать познавательным возможностям учащихся.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Принцип системности и последовательности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Изучение последующего учебного материала должно строиться на основе усвоения предыдущего.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Принцип сознательности и активности учащихся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Сознательность означает ясное понимание учащимися конкретных целей учебной работы, осмысленное усвоение изучаемых явлений и фактов, умение применять знания в практической деятельности.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Принцип прочности усвоения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Суть принципа в закреплении усвоенных учащимися знаний в их памяти и в возможно длительном сохранении приобретённых технологических умений и навыков.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Принцип наглядности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Суть принципа в построении учебного процесса с опорой на чувственно-практический опыт учащихся, на непосредственное восприятие технических устройств и технических явлений или их моделей, макетов, а также образов в виде реальных и условных изображений.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Принцип воспитывающего характера обучения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Сущность принципа в том, что сам процесс обучения, его организация и содержание формируют у учащихся различные качества личности.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581625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0AB8AC-56EE-40FE-B2B0-28E2D73E5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Сущность и общая характеристика «технической подготовки»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576DD85-F542-4569-9EED-7C61130D6B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Техническая подготовка в фитнесе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 — это степень освоения системы движений, соответствующей особенностям спортивной дисциплины и направленной на достижение высоких результатов. </a:t>
            </a:r>
          </a:p>
          <a:p>
            <a:pPr algn="l"/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Сущность технической подготовки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 заключается в обучении правилам реализации технических действий, которые выполняются во время тренировок и соревнований.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339978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F5C0A5-A265-4CFB-A9BC-FFD0FD064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Этапы технической подготовки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6962E3B-C855-400C-88C4-4F8DED8E82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450215" algn="just"/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первоначальное ознакомление;</a:t>
            </a:r>
          </a:p>
          <a:p>
            <a:pPr indent="450215" algn="just"/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разучивание;</a:t>
            </a:r>
          </a:p>
          <a:p>
            <a:pPr indent="450215" algn="just"/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освоение;</a:t>
            </a:r>
          </a:p>
          <a:p>
            <a:pPr indent="450215" algn="just"/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закрепление;</a:t>
            </a:r>
          </a:p>
          <a:p>
            <a:pPr indent="450215" algn="just"/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исправление ошибок;</a:t>
            </a:r>
          </a:p>
          <a:p>
            <a:pPr indent="450215" algn="just"/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совершенствование умения и переход в навык;</a:t>
            </a:r>
          </a:p>
          <a:p>
            <a:pPr indent="450215" algn="just"/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совершенствование навыка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572203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6EF1E7-7550-4D52-90F0-E4FAA07BBF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Сущность и общая характеристика психологической подготовки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AEF0542-0B25-4004-AC8E-E904E2A53E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l">
              <a:buNone/>
            </a:pPr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Психологическая подготовка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 — это система психолого-педагогических воздействий, цель которой — формирование и совершенствование у спортсменов свойств личности и психических качеств, необходимых для успешного выполнения тренировочной деятельности, подготовки к соревнованиям и надёжного выступления в них.</a:t>
            </a:r>
          </a:p>
          <a:p>
            <a:pPr marL="0" indent="0" algn="l">
              <a:buNone/>
            </a:pPr>
            <a:r>
              <a:rPr lang="ru-RU" b="1" dirty="0">
                <a:solidFill>
                  <a:srgbClr val="333333"/>
                </a:solidFill>
                <a:latin typeface="YS Text"/>
              </a:rPr>
              <a:t>З</a:t>
            </a:r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адачи психологической подготовки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совершенствование психических процессов: специализированных восприятий, представлений, внимания, памяти, мышления и других; 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формирование психических свойств личности спортсмена, которые влияют на оптимальное проявление психических процессов, сохранение и повышение уровня работоспособности и эффективности двигательных действий в трудных условиях тренировки и соревнований;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создание оптимальных психических состояний в процессе тренировки и соревнований;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развитие умений управлять своими психическими состояниями в экстремальных условиях деятельности;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создание положительной «психологической атмосферы» в коллективах.</a:t>
            </a:r>
          </a:p>
          <a:p>
            <a:pPr marL="0" indent="0" algn="l">
              <a:buNone/>
            </a:pPr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Общая характеристика психологической подготовки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 включает разделение на общую и специальную.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612088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5E52E4-FFE3-470E-9E91-FAC88D8D39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Проблемы волевой подготовки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628B84E-EBA1-4811-9EBD-1144C7FBD5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Влияние неожиданных препятствий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Они могут отрицательно влиять на недостаточно подготовленных в волевом отношении спортсменов. Из-за неожиданностей нарушается слаженная деятельность органов и систем организма, возникает сомнение, неуверенность, растерянность и даже страх.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Появление неуверенности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Уровень притязаний спортсмена часто превышает фактически доступный ему в данный момент результат. Это формирует чувство неуверенности и побуждает спортсмена избегать состязаний.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Попытки выполнять недоступные упражнения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Такие действия снижают мотивацию и часто приводят к неудачам, что отрицательно влияет на формирование выдержки, терпения и других волевых качеств.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Неумение сдержать себя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Необходимость соблюдать спортивный режим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Это требует значительных усилий, чтобы заставить себя приступить к тренировочному занятию точно в установленное время и поддерживать требуемую интенсивность работы.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802943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96256D-3CB8-41F2-B6C4-6E3071E6B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Основы построения микроциклов в фитнесе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EEA5739-D44D-4A61-AC5C-EEF52932B1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l"/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Микроцикл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 — это малый цикл тренировки, который обычно длится неделю, но может варьироваться по продолжительности от 5 до 9 дней. Во время микроцикла концентрируются на какой-то узкой задаче.</a:t>
            </a:r>
          </a:p>
          <a:p>
            <a:pPr algn="l"/>
            <a:r>
              <a:rPr lang="ru-RU" b="1" dirty="0">
                <a:solidFill>
                  <a:srgbClr val="333333"/>
                </a:solidFill>
                <a:latin typeface="YS Text"/>
              </a:rPr>
              <a:t>О</a:t>
            </a:r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сновы построения микроциклов в фитнесе:</a:t>
            </a:r>
            <a:endParaRPr lang="ru-RU" b="0" dirty="0">
              <a:solidFill>
                <a:srgbClr val="333333"/>
              </a:solidFill>
              <a:effectLst/>
              <a:latin typeface="YS Text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Разделение тренировочного цикла на этапы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Это позволяет рационально распределять нагрузку и восстанавливаться для достижения поставленных целей на каждом этапе и поддерживать долгосрочную мотивацию.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Адаптация организма к нагрузкам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Для этого необходимо менять интенсивность, объём и характер тренировки. Микроцикл помогает корректировать эти параметры на регулярной основе и обеспечивает наилучшие результаты.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Вариативность тренировочного процесса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Чередование различных типов тренировок и упражнений способствует устранению монотонности, предотвращает перетренированность и улучшает общее физическое состояние.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Постоянный контроль за физическим состоянием и прогрессом спортсмена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Это позволяет вносить своевременные корректировки в программу тренировок.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056856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FE1D0C-783E-4748-A97A-40289B802A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333333"/>
                </a:solidFill>
                <a:latin typeface="YS Text"/>
              </a:rPr>
              <a:t>Типы микроциклов: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619CBE2-D7C2-40CF-A5E4-EFEA4512F5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Ударный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Характеризуется высокой интенсивностью и объёмом тренировок. Обычно он длится 5–7 дней и помогает значительно повысить уровень физической подготовки за короткий период времени.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Обычный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Представляет собой сбалансированный подход между нагрузками и восстановлением. Его особенность — это 7–10 дней тренировок умеренной интенсивности и объёма.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Восстановительный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Предназначен для восстановления и снижения нагрузок. Он обычно длится 5–7 дней и включает тренировки с низкой интенсивностью и объёмом. </a:t>
            </a:r>
          </a:p>
          <a:p>
            <a:pPr marL="0" indent="0" algn="l">
              <a:buNone/>
            </a:pPr>
            <a:r>
              <a:rPr lang="ru-RU" dirty="0">
                <a:solidFill>
                  <a:srgbClr val="333333"/>
                </a:solidFill>
                <a:latin typeface="YS Text"/>
              </a:rPr>
              <a:t>Например, в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 основу многих программ тренировок в бодибилдинге легло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сочетание ударных и восстановительных микроциклов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Такое чередование позволяет выгодно использовать механизмы суперкомпенсации и сделать процесс развития мышц, силы и выносливости максимально эффективным.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813189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225783-9A06-402B-8F50-8D3CD2AE68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Общая характеристика и особенности построения месячных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мезоструктур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(циклов) процесса подготовки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79AFF1-007E-495F-A96C-723F29D0DD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l">
              <a:buNone/>
            </a:pPr>
            <a:r>
              <a:rPr lang="ru-RU" b="1" dirty="0" err="1">
                <a:solidFill>
                  <a:srgbClr val="333333"/>
                </a:solidFill>
                <a:effectLst/>
                <a:latin typeface="YS Text"/>
              </a:rPr>
              <a:t>Мезоцикл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 — средний тренировочный цикл продолжительностью от 2 до 6 недель, включающий относительно законченный ряд микроциклов. </a:t>
            </a:r>
          </a:p>
          <a:p>
            <a:pPr algn="l"/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Общая характеристика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: построение тренировочного процесса на основе </a:t>
            </a:r>
            <a:r>
              <a:rPr lang="ru-RU" b="0" dirty="0" err="1">
                <a:solidFill>
                  <a:srgbClr val="333333"/>
                </a:solidFill>
                <a:effectLst/>
                <a:latin typeface="YS Text"/>
              </a:rPr>
              <a:t>мезоциклов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 позволяет систематизировать его в соответствии с главной задачей периода или этапа подготовки, обеспечить оптимальную динамику тренировочных и соревновательных нагрузок, целесообразное сочетание различных средств и методов подготовки. </a:t>
            </a:r>
          </a:p>
          <a:p>
            <a:pPr marL="0" indent="0" algn="l">
              <a:buNone/>
            </a:pPr>
            <a:r>
              <a:rPr lang="ru-RU" b="1" dirty="0">
                <a:solidFill>
                  <a:srgbClr val="333333"/>
                </a:solidFill>
                <a:latin typeface="YS Text"/>
              </a:rPr>
              <a:t>О</a:t>
            </a:r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собенности построения </a:t>
            </a:r>
            <a:r>
              <a:rPr lang="ru-RU" b="1" dirty="0" err="1">
                <a:solidFill>
                  <a:srgbClr val="333333"/>
                </a:solidFill>
                <a:effectLst/>
                <a:latin typeface="YS Text"/>
              </a:rPr>
              <a:t>мезоциклов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Повторное воспроизведение ряда микроциклов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(обычно однородных) в единой последовательности либо чередование различных микроциклов в определённой последовательности. При этом в подготовительном периоде они чаще повторяются, а в соревновательном чаще чередуются.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Смена одной направленности микроциклов другими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характеризует и смену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YS Text"/>
              </a:rPr>
              <a:t>мезоцикла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 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Заканчивается </a:t>
            </a:r>
            <a:r>
              <a:rPr lang="ru-RU" b="1" i="0" dirty="0" err="1">
                <a:solidFill>
                  <a:srgbClr val="333333"/>
                </a:solidFill>
                <a:effectLst/>
                <a:latin typeface="YS Text"/>
              </a:rPr>
              <a:t>мезоцикл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 восстановительным (разгрузочным) микроциклом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, соревнованиями или контрольными испытаниями.</a:t>
            </a:r>
          </a:p>
          <a:p>
            <a:pPr marL="0" indent="0" algn="l">
              <a:buNone/>
            </a:pPr>
            <a:r>
              <a:rPr lang="ru-RU" b="1" dirty="0">
                <a:solidFill>
                  <a:srgbClr val="333333"/>
                </a:solidFill>
                <a:latin typeface="YS Text"/>
              </a:rPr>
              <a:t>Т</a:t>
            </a:r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ипы </a:t>
            </a:r>
            <a:r>
              <a:rPr lang="ru-RU" b="1" dirty="0" err="1">
                <a:solidFill>
                  <a:srgbClr val="333333"/>
                </a:solidFill>
                <a:effectLst/>
                <a:latin typeface="YS Text"/>
              </a:rPr>
              <a:t>мезоциклов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: втягивающие, базовые, контрольно-подготовительные, предсоревновательные, соревновательные, восстановительные.</a:t>
            </a:r>
          </a:p>
          <a:p>
            <a:pPr marL="0" indent="0" algn="l">
              <a:buNone/>
            </a:pPr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Структура и содержание </a:t>
            </a:r>
            <a:r>
              <a:rPr lang="ru-RU" b="1" dirty="0" err="1">
                <a:solidFill>
                  <a:srgbClr val="333333"/>
                </a:solidFill>
                <a:effectLst/>
                <a:latin typeface="YS Text"/>
              </a:rPr>
              <a:t>мезоциклов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 зависят от многих факторов: этапа и периода годичного цикла, вида спорта, возраста и подготовленности спортсменов, режима учёбы и отдыха, внешних условий тренировки (климатических, географических и др.) и т. д..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712471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75D7C3-8A0E-42F8-829B-EC7EF9C94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Основы построения макроциклов в фитнесе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0CE99E-D5A0-4040-B62B-9D9417FB11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 algn="l">
              <a:buNone/>
            </a:pPr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Макроцикл в фитнесе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 — это промежуток времени, который заканчивается достижением крупной цели или всех запланированных на год задач. Для любителей фитнеса макроцикл представляет собой спортивный год, который состоит из девяти месяцев и начинается в сентябре, а завершается в июне.</a:t>
            </a:r>
          </a:p>
          <a:p>
            <a:pPr marL="0" indent="0" algn="l">
              <a:buNone/>
            </a:pPr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Основы построения макроциклов в фитнесе включают принцип периодизации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. Суть этого понятия состоит в дроблении тренировочного периода на небольшие этапы и временные промежутки. На каждом небольшом этапе спортсмен решает узкие задачи и достигает промежуточных целей. </a:t>
            </a:r>
            <a:endParaRPr lang="ru-RU" dirty="0">
              <a:solidFill>
                <a:srgbClr val="333333"/>
              </a:solidFill>
              <a:latin typeface="YS Text"/>
            </a:endParaRPr>
          </a:p>
          <a:p>
            <a:pPr marL="0" indent="0" algn="l">
              <a:buNone/>
            </a:pPr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Структура макроцикла у каждого спортсмена своя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, но в целом в нём можно выделить такие периоды (на примере силовых тренировок):</a:t>
            </a:r>
          </a:p>
          <a:p>
            <a:pPr algn="l">
              <a:buFont typeface="+mj-lt"/>
              <a:buAutoNum type="arabicPeriod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Знакомство с нагрузками в течение двух микроциклов (2 недели). </a:t>
            </a:r>
          </a:p>
          <a:p>
            <a:pPr algn="l">
              <a:buFont typeface="+mj-lt"/>
              <a:buAutoNum type="arabicPeriod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Интенсивное увеличение силовых показателей до уровня прошлого макроцикла (3 недели).</a:t>
            </a:r>
          </a:p>
          <a:p>
            <a:pPr algn="l">
              <a:buFont typeface="+mj-lt"/>
              <a:buAutoNum type="arabicPeriod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Наращивание мышечной массы на протяжении 8–12 недель.</a:t>
            </a:r>
          </a:p>
          <a:p>
            <a:pPr algn="l">
              <a:buFont typeface="+mj-lt"/>
              <a:buAutoNum type="arabicPeriod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Двухнедельное восстановление со снижением нагрузок.</a:t>
            </a:r>
          </a:p>
          <a:p>
            <a:pPr algn="l">
              <a:buFont typeface="+mj-lt"/>
              <a:buAutoNum type="arabicPeriod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Улучшение силовых показателей с помощью базовых упражнений (2 недели).</a:t>
            </a:r>
          </a:p>
          <a:p>
            <a:pPr algn="l">
              <a:buFont typeface="+mj-lt"/>
              <a:buAutoNum type="arabicPeriod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Наращивание мускулатуры (8 недель).</a:t>
            </a:r>
          </a:p>
          <a:p>
            <a:pPr algn="l">
              <a:buFont typeface="+mj-lt"/>
              <a:buAutoNum type="arabicPeriod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Избавление от подкожного жира, «сушка» (6 недель).</a:t>
            </a:r>
          </a:p>
          <a:p>
            <a:pPr marL="0" indent="0" algn="l">
              <a:buNone/>
            </a:pPr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На каждом этапе макроцикла тренер и спортсмен ставят определённые цели и задачи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. Также определяются средства и методы, за счёт которых будет организована тренировка, определяется объём нагрузки и её интенсивность, исходя из индивидуальных особенностей спортсмена. </a:t>
            </a:r>
          </a:p>
          <a:p>
            <a:pPr marL="0" indent="0" algn="l">
              <a:buNone/>
            </a:pP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Эффективное планирование макроциклов помогает достичь оптимальных результатов и предотвратить такие проблемы, как перетренированность и травмы.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87142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613DE2-DBEC-4A25-A7C9-4F5CE088C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Общая характеристика основных сторон, видов и разновидностей подготовки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B38B34B-CC13-4D63-B0D4-52969B0D31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l">
              <a:buNone/>
            </a:pPr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Основные стороны подготовки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:</a:t>
            </a:r>
          </a:p>
          <a:p>
            <a:pPr algn="l">
              <a:buFont typeface="+mj-lt"/>
              <a:buAutoNum type="arabicPeriod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Физическая подготовка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Направлена на укрепление здоровья, достижение высокого уровня физического развития, воспитание необходимых физических качеств. Её принято подразделять на общую физическую подготовку (ОФП) и специальную физическую подготовку (СФП).</a:t>
            </a:r>
          </a:p>
          <a:p>
            <a:pPr algn="l">
              <a:buFont typeface="+mj-lt"/>
              <a:buAutoNum type="arabicPeriod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Техническая подготовка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Направлена на обучение спортсмена системе движений, соответствующей особенностям избранного вида спорта. В структуре технической подготовленности выделяют базовые и дополнительные движения.</a:t>
            </a:r>
          </a:p>
          <a:p>
            <a:pPr algn="l">
              <a:buFont typeface="+mj-lt"/>
              <a:buAutoNum type="arabicPeriod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Тактическая подготовленность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Подразумевает умение спортсмена грамотно построить ход борьбы с учётом особенностей вида спорта, своих индивидуальных особенностей, возможностей соперников и создавшихся внешних условий.</a:t>
            </a:r>
          </a:p>
          <a:p>
            <a:pPr algn="l">
              <a:buFont typeface="+mj-lt"/>
              <a:buAutoNum type="arabicPeriod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Психическая подготовка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Связана с воспитанием у спортсменов в процессе занятий моральных, волевых и специальных психических качеств.</a:t>
            </a:r>
          </a:p>
          <a:p>
            <a:pPr algn="l">
              <a:buFont typeface="+mj-lt"/>
              <a:buAutoNum type="arabicPeriod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Интегративная подготовка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Направлена на координацию и реализацию в соревновательной деятельности различных составляющих спортивного мастерства: технической, физической, тактической и психологической подготовленности.</a:t>
            </a:r>
          </a:p>
          <a:p>
            <a:pPr marL="0" indent="0" algn="l">
              <a:buNone/>
            </a:pPr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Виды и разновидности подготовки также можно классифицировать по следующим признакам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По преимущественному влиянию на те или иные компоненты готовности спортсмена к достижению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Выделяют техническую, тактическую, физическую, психологическую, интеллектуальную (теоретическую) подготовку.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По характеру взаимосвязи со спортивной специализацией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Выделяют общую и специальную подготовку.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По степени соединения, сочетания и реализации в условиях тренировочной и соревновательной деятельности различных сторон подготовленности, качеств и способностей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Это интегральная подготовка.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92855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1AF154-D77E-4478-AA35-F8B905312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Проблема всесторонней подготовки в фитнесе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99D650B-4F25-4831-B493-4B9B7E2F53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Завышенные ожидания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Новички склонны переоценивать эффективность фитнес-тренировок. Однако занятия не дают быстрых и выраженных результатов. Для достижения желаемого результата может потребоваться не один год тренировок.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Недостаток знаний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Некоторые новички приступают к тренировкам без предварительной теоретической подготовки. Это приводит к ошибкам, которые замедляют прогресс. 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Отсутствие организованности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Бессистемные занятия фитнесом малоэффективны. Чем выше уровень дисциплины, тем быстрее будет достигнут желаемый результат.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Неправильный выбор упражнений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Концентрирование на проработке отдельных мышц не позволяет набрать мышечную массу. Для роста мышц необходимы базовые нагрузки, вовлекающие в работу одновременно несколько мышечных групп.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Адаптация мышц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Если программа тренировок длительное время не меняется, она теряет свою эффективность. Мышцы привыкают к однотипной нагрузке и не развиваются.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Неправильное питание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Физическая нагрузка — это важное, но не единственное условие роста мышц. Без правильной диеты прогрессировать не получится.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27606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5B0D54-9C53-45AF-BF80-08F3E6FF5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Сущность физической подготовки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CCEEAEE-8FED-4493-9970-2C3D3AF760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l">
              <a:buNone/>
            </a:pPr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Физическая подготовка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 — это </a:t>
            </a:r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педагогический процесс, направленный на воспитание физических качеств и развитие функциональных возможностей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, создающих благоприятные условия обеспечения жизнедеятельности человека. </a:t>
            </a:r>
          </a:p>
          <a:p>
            <a:pPr marL="0" indent="0" algn="l">
              <a:buNone/>
            </a:pP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Она подразделяется на </a:t>
            </a:r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общую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 и </a:t>
            </a:r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специальную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:</a:t>
            </a:r>
          </a:p>
          <a:p>
            <a:pPr algn="l">
              <a:buFont typeface="+mj-lt"/>
              <a:buAutoNum type="arabicPeriod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 Общая физическая подготовка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(ОФП) — это процесс совершенствования двигательных физических качеств, направленных на всестороннее и гармоничное физическое развитие человека. Она способствует повышению функциональных возможностей, общей работоспособности, является основой для специальной подготовки и достижения высоких результатов в избранной сфере деятельности или виде спорта.</a:t>
            </a:r>
          </a:p>
          <a:p>
            <a:pPr algn="l">
              <a:buFont typeface="+mj-lt"/>
              <a:buAutoNum type="arabicPeriod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 Специальная физическая подготовка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(СФП) характеризуется уровнем развития физических способностей, возможностей органов и функциональных систем, непосредственно определяющих достижения в избранном виде спорта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40463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9CC645-5F62-4FCA-A29E-CA73B28D43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Средства физической подготовки: принципы подбора.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B5CED3A-4033-4C74-902E-2C61CA2B8C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39171"/>
          </a:xfrm>
        </p:spPr>
        <p:txBody>
          <a:bodyPr>
            <a:normAutofit fontScale="62500" lnSpcReduction="20000"/>
          </a:bodyPr>
          <a:lstStyle/>
          <a:p>
            <a:pPr algn="l"/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Средства физической подготовки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 — это совокупность предметов, форм и видов деятельности, которые используются для физического совершенства. К ним относятся, например: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Физические упражнения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Это двигательные действия, которые используются для решения определённых задач. Выделяют естественные упражнения (ходьба, бег, прыжки, плавание) и аналитические (на снарядах, с предметами). 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Оздоровительные силы природы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К ним относятся солнечная радиация, воздействия воздушной и водной среды, атмосферное давление, температура.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Гигиенические факторы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К ним относятся режим труда и отдыха, питания, освещённость, вентиляция и т. д.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Технические средства и тренажёрные устройства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Они способствуют быстрому формированию двигательных навыков, развитию необходимых физических качеств, а также разнообразию учебно-тренировочного процесса.</a:t>
            </a:r>
          </a:p>
          <a:p>
            <a:pPr marL="0" indent="0" algn="l">
              <a:buNone/>
            </a:pPr>
            <a:r>
              <a:rPr lang="ru-RU" b="1" dirty="0">
                <a:solidFill>
                  <a:srgbClr val="333333"/>
                </a:solidFill>
                <a:effectLst/>
                <a:latin typeface="YS Text"/>
              </a:rPr>
              <a:t>Принципы подбора средств физической подготовки</a:t>
            </a:r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Учёт индивидуальных особенностей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Одни средства тренировки должны улучшать сильные стороны спортсмена, другие — подтягивать отдельные отстающие технические действия или физические качества.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Направленность учебно-тренировочного процесса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При выборе средств общей физической подготовки следует учитывать специальную направленность процесса, недостатки в физическом развитии, физической подготовленности.</a:t>
            </a:r>
          </a:p>
        </p:txBody>
      </p:sp>
    </p:spTree>
    <p:extLst>
      <p:ext uri="{BB962C8B-B14F-4D97-AF65-F5344CB8AC3E}">
        <p14:creationId xmlns:p14="http://schemas.microsoft.com/office/powerpoint/2010/main" val="308766653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524</TotalTime>
  <Words>4268</Words>
  <Application>Microsoft Office PowerPoint</Application>
  <PresentationFormat>Широкоэкранный</PresentationFormat>
  <Paragraphs>328</Paragraphs>
  <Slides>59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59</vt:i4>
      </vt:variant>
    </vt:vector>
  </HeadingPairs>
  <TitlesOfParts>
    <vt:vector size="60" baseType="lpstr">
      <vt:lpstr>Тема Office</vt:lpstr>
      <vt:lpstr>Теория и методика фитнес-тренировки</vt:lpstr>
      <vt:lpstr>Фитнес-тренировка как педагогический процесс: цель, задачи </vt:lpstr>
      <vt:lpstr>Функции фитнес-тренировки как педагогического процесса:</vt:lpstr>
      <vt:lpstr>Структура фитнес-тренировки как педагогического процесса условно делится на вводную, основную и заключительную части:</vt:lpstr>
      <vt:lpstr>Фитнес-тренировка и подготовка</vt:lpstr>
      <vt:lpstr>Общая характеристика основных сторон, видов и разновидностей подготовки</vt:lpstr>
      <vt:lpstr>Проблема всесторонней подготовки в фитнесе</vt:lpstr>
      <vt:lpstr>Сущность физической подготовки</vt:lpstr>
      <vt:lpstr>Средства физической подготовки: принципы подбора.</vt:lpstr>
      <vt:lpstr>Классификация средств физической подготовки</vt:lpstr>
      <vt:lpstr>Проблема «переноса» двигательных навыков</vt:lpstr>
      <vt:lpstr>Методы физической подготовки: их сущность, классификация и особенности применения.</vt:lpstr>
      <vt:lpstr>Физические качества  </vt:lpstr>
      <vt:lpstr>Презентация PowerPoint</vt:lpstr>
      <vt:lpstr>Физические способности</vt:lpstr>
      <vt:lpstr>Развитие и воспитание физических качеств</vt:lpstr>
      <vt:lpstr>Сенситивные периоды развития физических качеств</vt:lpstr>
      <vt:lpstr>Сила</vt:lpstr>
      <vt:lpstr>Презентация PowerPoint</vt:lpstr>
      <vt:lpstr>Презентация PowerPoint</vt:lpstr>
      <vt:lpstr>Основные параметры в упражнениях на силу</vt:lpstr>
      <vt:lpstr>Дополнительные параметры</vt:lpstr>
      <vt:lpstr>Физиологической основой развития силы являются:</vt:lpstr>
      <vt:lpstr>Основные пути повышения силы</vt:lpstr>
      <vt:lpstr>2 принципиально различных направления в силовой тренировке (виды спорта)</vt:lpstr>
      <vt:lpstr>Презентация PowerPoint</vt:lpstr>
      <vt:lpstr>Презентация PowerPoint</vt:lpstr>
      <vt:lpstr>Модель силовой тренировки с максимально возможным приростом мышечной массы</vt:lpstr>
      <vt:lpstr>Модель тренировки максимальной силы без прироста мышечной массы</vt:lpstr>
      <vt:lpstr>Выносливость</vt:lpstr>
      <vt:lpstr>Физиологическими основами повышения выносливости являются: </vt:lpstr>
      <vt:lpstr>Презентация PowerPoint</vt:lpstr>
      <vt:lpstr>Аэробная выносливость</vt:lpstr>
      <vt:lpstr>Анаэробная выносливость</vt:lpstr>
      <vt:lpstr>Мощность - работа, выполненная за единицу времени</vt:lpstr>
      <vt:lpstr>Зоны мощности</vt:lpstr>
      <vt:lpstr>Максимально допустимая ЧСС</vt:lpstr>
      <vt:lpstr>Презентация PowerPoint</vt:lpstr>
      <vt:lpstr>Ловкость</vt:lpstr>
      <vt:lpstr>Презентация PowerPoint</vt:lpstr>
      <vt:lpstr>Презентация PowerPoint</vt:lpstr>
      <vt:lpstr>Презентация PowerPoint</vt:lpstr>
      <vt:lpstr>Быстрота</vt:lpstr>
      <vt:lpstr>Презентация PowerPoint</vt:lpstr>
      <vt:lpstr>Физиологическими основами развития быстроты являются: </vt:lpstr>
      <vt:lpstr>Гибкость</vt:lpstr>
      <vt:lpstr>Презентация PowerPoint</vt:lpstr>
      <vt:lpstr>Гибкость зависит от следующих факторов: </vt:lpstr>
      <vt:lpstr>Презентация PowerPoint</vt:lpstr>
      <vt:lpstr>Обучение технике двигательных действий в фитнесе</vt:lpstr>
      <vt:lpstr>Общие основы и принципы обучения технике</vt:lpstr>
      <vt:lpstr>Сущность и общая характеристика «технической подготовки»</vt:lpstr>
      <vt:lpstr>Этапы технической подготовки</vt:lpstr>
      <vt:lpstr>Сущность и общая характеристика психологической подготовки</vt:lpstr>
      <vt:lpstr>Проблемы волевой подготовки</vt:lpstr>
      <vt:lpstr>Основы построения микроциклов в фитнесе</vt:lpstr>
      <vt:lpstr>Типы микроциклов:</vt:lpstr>
      <vt:lpstr> Общая характеристика и особенности построения месячных мезоструктур (циклов) процесса подготовки</vt:lpstr>
      <vt:lpstr>Основы построения макроциклов в фитнесе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Организационно-методические основы подготовки в адаптивном спорте</dc:title>
  <dc:creator>Николай Чертов</dc:creator>
  <cp:lastModifiedBy>Николай Чертов</cp:lastModifiedBy>
  <cp:revision>26</cp:revision>
  <dcterms:created xsi:type="dcterms:W3CDTF">2024-09-11T13:15:34Z</dcterms:created>
  <dcterms:modified xsi:type="dcterms:W3CDTF">2025-04-12T21:22:57Z</dcterms:modified>
</cp:coreProperties>
</file>