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7" d="100"/>
          <a:sy n="17" d="100"/>
        </p:scale>
        <p:origin x="30" y="13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EDA78-AF03-4C37-BDEC-BDCAB5640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7E5268-C79B-49D6-A88B-F4768FF2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3680D-4837-4F2B-8092-4ABF6E3D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5B9E-29AA-41BC-BDC7-89105A38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7C4F3-2B2F-4D6D-AF96-F480AF53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1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B309B-748C-4270-B833-A0A68FC7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371E8E-2FFA-45FF-B9D1-71A32EBFA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079D7-08E5-435A-B697-55D8C9607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5F3389-95BC-495F-A242-5DDE6B01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93E73-E8C0-4A23-8534-10B3665D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1F211-0FF7-4C48-9DDF-676493DE4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782830-CA91-4ACB-96A0-3FAE3734E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A27DD7-32C5-4715-9E8D-CD4D95FF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87D0C8-225D-4013-9A7D-0D7137B1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778E48-5967-4E28-8D47-B1E32D00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56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DDDAE-28C3-47FE-81B1-FA42AD6A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482C87-8651-422F-9282-07BF45CF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EAFEFF-93A6-428D-A007-C00B1470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4C2387-2C81-4BDC-B3BB-58DA2FF0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24135-3D7F-43E3-B8C1-7BE3201A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96892-24E7-4D84-B9C1-452E940A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72A3A6-BD0F-40D8-88BD-13F1CAE46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B1FFD7-A0F5-44F8-B17A-D57188AA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E07B8-FB1B-4AB1-BDBB-028D674B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40BA76-042D-4C33-8E18-28B4335E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0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47650-DDEB-4CFC-904C-DFA0E06E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09AF2-CD1D-4D50-A383-1641E0BB4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48A87A-4177-4883-B489-CBF8AB3E5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4F5E00-A30D-4880-872B-70896B289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9658B-6DF6-41DA-9C7D-BCB541CB4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C5D3B-3C24-44A8-8A08-AE79957E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22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753B0-D8B8-414B-9EFE-59FDF4AC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015C6-F951-4438-A3E0-84670787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B10180-70F4-44E0-8028-C191473E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58AB3F-6007-4A54-9B60-3A2CC3FBB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1117B1-52AB-4111-A69E-B5057114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8A91A-DDED-4054-B1CC-B469A7B8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53ABBA-BA61-4175-84D3-45E2265E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7C617E-20C3-4F72-ACA0-90BF02DC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7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E15AB-D114-4E91-826B-6F3AB9D5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0B90EF-C9FA-436C-B918-D6FCD6F4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5B0A17-9085-45EA-B3DB-F5E0FFE6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C86549-B13D-4E81-9C17-FF6F7DE4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77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CE7A9D-D372-48D6-AE0C-835AACEE3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029120-C24D-4FE4-B177-E581CB05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9A3B32-6299-483D-B673-624ACE8A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3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2CEAD-EED1-48E3-8DD2-C8F76CAA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A9EED1-A533-41C1-BAC7-3400458E7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C86ADD-8357-423A-B851-6DC10DAE0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610C62-AF0B-4A5A-BFA1-BC66F862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76A37A-F097-48EC-97AF-83B1AB87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30D648-03CC-453C-AAAE-78CD622F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9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86871-B2DC-44F6-92FE-9AF2D5E9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338B20-1CE6-4EF7-89D6-F9E15BA5D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9DDA2A-611C-452E-9F73-5C32A0161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33D0A7-FC25-4E43-BEC9-62D18EDB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0B4EAB-90AC-479B-AC90-755ED6F6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C82D39-2A87-48B9-82D3-E46AE3DA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7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62F01-543F-4B25-9BA2-B8E51F00A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46BC5-6935-499D-9537-CA440F494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607847-2644-40CA-9778-8362009FD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DE15F-38D2-4E08-A998-164A4580513A}" type="datetimeFigureOut">
              <a:rPr lang="ru-RU" smtClean="0"/>
              <a:t>12.04.2025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0C625E-7575-49B7-9B50-555D14FD2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1BA46-F521-42FD-9392-6E073AAE4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61D82-6C5C-4ECA-B3B1-5A506456B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29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DD697-EC2C-495C-A08B-D5DB97C573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реабилитация и восстановление в фитнесе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E20FA6-66B8-4251-A8CC-19D42ED072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Тема 2.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реабилитации в фитнесе</a:t>
            </a:r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004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95CA9-57A4-44A3-9B8C-4F3E109C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74" y="156404"/>
            <a:ext cx="10515600" cy="4946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Разновидности ЛФК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CD27F2-6249-43F8-B75E-552F26FD2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4643"/>
            <a:ext cx="10515600" cy="59286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при травмах и некоторых заболеваниях аппарата движения: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травмах позвоночника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переломах костей пояса верхних конечностей и верхних конечностей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переломах костей таза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переломах нижних конечностей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сколиозах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остеохондрозе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плоскостопии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при заболеваниях органов пищеварения</a:t>
            </a:r>
          </a:p>
          <a:p>
            <a:pPr marL="0" indent="0">
              <a:buNone/>
            </a:pPr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физическая культура при заболеваниях сердечно-сосудистой системы:</a:t>
            </a:r>
            <a:endParaRPr lang="ru-RU" sz="1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инфаркте миокарда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ишемической болезни сердца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артериальной гипертонии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пороках сердца</a:t>
            </a:r>
          </a:p>
          <a:p>
            <a:pPr marL="0" indent="0">
              <a:buNone/>
            </a:pPr>
            <a:r>
              <a:rPr lang="ru-R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при заболеваниях органов дыхания: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пневмонии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плеврите</a:t>
            </a:r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остром бронхите</a:t>
            </a: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при бронхиальной астме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41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F6102-4C41-448F-B38A-DEA979BC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Кто проводит ЛФК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C66C6-FF15-45FB-BAE1-F365441B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ЛФК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и массаж 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проводят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инструкторы 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ЛФК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и массажи­сты. В 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лечебных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учреждениях это специалисты со средним медицинским образованием или педагоги физвоспитания с высшим образованием и соответствующей профильной подготовкой.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В зависимости от должностных обязанностей и прав специалистами по лечебной физкультуре могут быть люди с соответственным образованием: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врач по ЛФК: высшее медицинское по специализации «лечебное дело»/«педиатрия»;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инструктор-методист: высшее физкультурное с дополнительным прохождением подготовки по лечебной физкультуре;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инструктор: среднее медицинское с прохождением сертификационного курса по ЛФК 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68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DDB8F-4DAA-48C1-BD2D-B159AB5F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Комплексы составляются с учетом заболевания, подготовленности, возможных противопоказаний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8DB985F-67D7-4823-850E-68ECB5BC6A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" y="1475960"/>
            <a:ext cx="3523779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F1B874CF-EEBE-4467-BA1A-ED4C87C7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33" y="1475960"/>
            <a:ext cx="3975653" cy="24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C71E0E-1008-49D2-ADF9-CF622885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3" y="4207422"/>
            <a:ext cx="3405873" cy="24368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A5296B-FC40-4A03-ABE6-1169BC50C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033" y="4044217"/>
            <a:ext cx="4012466" cy="2675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0EDADD-C764-4D97-80FC-91F186844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407" y="1493872"/>
            <a:ext cx="3649680" cy="2433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E63EB1-E628-4023-8788-26F7F4B9E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639" y="4114447"/>
            <a:ext cx="3875238" cy="26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53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2DC26-0752-4013-9AD4-8B0AB3B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75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Средства, формы и методы физической реабилитации при ожирении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1363A-43BB-471C-A0E3-E1818393F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" y="1406388"/>
            <a:ext cx="11643691" cy="5332344"/>
          </a:xfrm>
        </p:spPr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r>
              <a:rPr lang="ru-RU" sz="3800" b="1" dirty="0">
                <a:solidFill>
                  <a:srgbClr val="333333"/>
                </a:solidFill>
                <a:latin typeface="YS Text"/>
              </a:rPr>
              <a:t>С</a:t>
            </a:r>
            <a:r>
              <a:rPr lang="ru-RU" sz="3800" b="1" dirty="0">
                <a:solidFill>
                  <a:srgbClr val="333333"/>
                </a:solidFill>
                <a:effectLst/>
                <a:latin typeface="YS Text"/>
              </a:rPr>
              <a:t>редства физической реабилитации при ожирении:</a:t>
            </a:r>
            <a:endParaRPr lang="ru-RU" sz="3800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Лечебная физкультура (ЛФК)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Показана при всех видах и степенях ожирения, проводится с учётом индивидуальных особенностей пациента, степени подготовленности и других факторов.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Аэробные нагрузки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Это продолжительная ритмическая активность, например ходьба, плавание, езда на велосипеде, работа по дому, танцы.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333333"/>
                </a:solidFill>
                <a:effectLst/>
                <a:latin typeface="YS Text"/>
              </a:rPr>
              <a:t>Нейромоторные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 нагрузки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Направлены на снижение риска падений, улучшение баланса, равновесия и гибкости (йога, пилатес, тай-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чи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ушу).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Силовые или анаэробные нагрузки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Помогают укрепить мышцы и костную ткань, увеличить силу и улучшить обмен веществ (тренировки в тренажёрном зале, упражнения с отягощением — гантели, гири, бутылки с водой).</a:t>
            </a:r>
          </a:p>
          <a:p>
            <a:pPr marL="0" indent="0" algn="l">
              <a:buNone/>
            </a:pPr>
            <a:r>
              <a:rPr lang="ru-RU" sz="3800" b="1" dirty="0">
                <a:solidFill>
                  <a:srgbClr val="333333"/>
                </a:solidFill>
                <a:effectLst/>
                <a:latin typeface="YS Text"/>
              </a:rPr>
              <a:t>Формы физической реабилитации при ожирении:</a:t>
            </a:r>
            <a:endParaRPr lang="ru-RU" sz="3800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Утренняя гигиеническая гимнастика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Проводится в утренние часы, помогает плавно перейти от сна к бодрствованию, к активной работе организма.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Самостоятельные занятия физическими упражнениями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Пациент должен иметь комплекс физических упражнений, составленный специалистом по ЛФК с учётом заболевания и индивидуальных особенностей.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Массовые формы оздоровительной физической культуры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Это элементы спортивных игр, ближний туризм, элементы спорта, экскурсии, массовые физкультурные выступления и праздники.</a:t>
            </a:r>
          </a:p>
          <a:p>
            <a:pPr marL="0" indent="0" algn="l">
              <a:buNone/>
            </a:pPr>
            <a:r>
              <a:rPr lang="ru-RU" sz="3800" b="1" dirty="0">
                <a:solidFill>
                  <a:srgbClr val="333333"/>
                </a:solidFill>
                <a:effectLst/>
                <a:latin typeface="YS Text"/>
              </a:rPr>
              <a:t>Методы физической реабилитации при ожирении:</a:t>
            </a:r>
            <a:endParaRPr lang="ru-RU" sz="3800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Контроль за нагрузкой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На ранних стадиях реабилитации используются обобщённые упражнения для различных групп мышц, общая физическая нагрузка которых не слишком велика.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Увеличение физических нагрузок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В период выздоровления для восстановления функций всего организма используются постоянно увеличивающиеся физические нагрузки, которые постепенно усиливают стимулирующий эффект. </a:t>
            </a:r>
          </a:p>
          <a:p>
            <a:pPr marL="0" indent="0" algn="l">
              <a:buNone/>
            </a:pP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marL="0" indent="0" algn="l">
              <a:buNone/>
            </a:pP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При избыточном весе рекомендуются нагрузки от 40 до 90 минут, частота занятий — 4–5 раз в неделю, лучше ежедневно.</a:t>
            </a:r>
          </a:p>
        </p:txBody>
      </p:sp>
    </p:spTree>
    <p:extLst>
      <p:ext uri="{BB962C8B-B14F-4D97-AF65-F5344CB8AC3E}">
        <p14:creationId xmlns:p14="http://schemas.microsoft.com/office/powerpoint/2010/main" val="567647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7A32A-30F6-4E08-A591-54643B47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Индивидуальные особенности, адекватность физической нагрузки, дозировка упражнений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AE4B7E-6CDD-41EE-8340-BAD6F9B5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96" y="1825625"/>
            <a:ext cx="10961204" cy="4858440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Индивидуальные особенности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важны при создании программы физической тренировки для конкретного человека. У каждого человека есть генетически определяемый предел функциональных перестроек в процессе тренировки — его генетическая норма реакции. При одинаковых физических нагрузках различные люди отличаются по величине и скорости изменений функциональной подготовленности.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Адекватность физической нагрузки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заключается в том, что она должна быть достаточной по интенсивности и продолжительности, чтобы обеспечивать рост или поддержание оптимального уровня тренированности организма. Нагрузки могут быть недостаточными или, наоборот, чрезмерными, из-за чего не будет должного оздоровительного эффекта. 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Дозировка упражнений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включает в себя несколько критериев: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Мощность (интенсивность нагрузки)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Регулируется скоростью и темпом упражнений, определяется по частоте сердечных сокращений (ЧСС).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Объём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Включает продолжительность упражнения и количество повторений.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Кратность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Определяется продолжительностью интервалов отдыха.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Характер отдыха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Может быть активным или пассивным.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Координационная сложность упражнений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 marL="0" indent="0" algn="l">
              <a:buNone/>
            </a:pP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marL="0" indent="0" algn="l">
              <a:buNone/>
            </a:pP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При составлении комплексов и их выполнении рекомендуется физическую нагрузку на организм повышать постепенно, с максимумом в середине и во второй половине комплекса. К окончанию выполнения комплекса упражнений нагрузка снижается, и организм приводится в сравнительно спокойное состояние.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757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C2575-7335-4CD8-8469-4A1CD8DA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Средства, формы и методы физической реабилитации при сколиотических изменениях позвоночника.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5FA49-772A-4412-B4B5-18221BBE0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456084"/>
            <a:ext cx="11797748" cy="5153438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С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редства физической реабилитации при сколиотических изменениях позвоночника: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Лечебная физическая культура (ЛФК)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Основное средство — корригирующая гимнастика, которая направлена на повышение силы и выносливости определённых мышечных групп.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Лечебное плавание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При плавании происходит естественная разгрузка позвоночника, исчезает асимметричная работа мышц спины, восстанавливаются условия для нормального роста тел позвонков, воспитывается правильная осанка.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Массаж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Подготавливает нервно-мышечный аппарат к физическим упражнениям, выполняет роль пассивной коррекции позвоночника, улучшает лимфообращение и кровоснабжение, укрепляет мышцы спины и нормализует их тонус, уменьшает болевые ощущения.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Физиотерапия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Используют такие методики, как электрофорез с сосудорасширяющими препаратами,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парафино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-озокеритовые аппликации, грязелечение, гидромассаж, магнитотерапию, лазеротерапию, ультразвук,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амплипульс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электростимуляцию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паравертебральных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мышц. 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Ф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ормы физической реабилитации: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Терренкуры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(ходьба по пересечённой местности).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Спортивные игры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(элементы спортивных игр) — волейбол, баскетбол, бадминтон, настольный теннис, дартс.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Зимой — ходьба на лыжах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без крутых спусков.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Стрельба из лука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при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грудо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-поясничной деформации позвоночника.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М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етоды физической реабилитации: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333333"/>
                </a:solidFill>
                <a:effectLst/>
                <a:latin typeface="YS Text"/>
              </a:rPr>
              <a:t>Деторсионные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 дыхательные упражнения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Формируют вектор направления расширения грудной клетки и оказывают корригирующее влияние на позвоночник.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333333"/>
                </a:solidFill>
                <a:effectLst/>
                <a:latin typeface="YS Text"/>
              </a:rPr>
              <a:t>Фитбол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-упражнения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Укрепляют мышечный корсет, выравнивают мышечный тонус туловища, направленного на коррекцию осанки.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Некоторые противопоказания к физическим упражнениям при сколиозе: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длительная задержка дыхания, большое статическое напряжение, а также прыжки, бег, отягощения.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8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A8EC7-EEB6-4C8B-A4C5-6225DB26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Грыжи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протрузии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общие симптомы и различия.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30CCB9-BFCB-40E8-84A8-FD56E699B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Грыжи и </a:t>
            </a:r>
            <a:r>
              <a:rPr lang="ru-RU" b="1" dirty="0" err="1">
                <a:solidFill>
                  <a:srgbClr val="333333"/>
                </a:solidFill>
                <a:effectLst/>
                <a:latin typeface="YS Text"/>
              </a:rPr>
              <a:t>протрузии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— патологии позвоночника, которые сопровождаются болями в спине и конечностях. 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Общие симптомы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на начальных стадиях у этих заболеваний похожи: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слабость в мышцах;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перепады артериального давления;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покалывание или онемение в пальцах на руках и ногах;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снижение амплитуды движений, скованность;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боль в области поясницы;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депрессия.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Р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азличия между грыжами и </a:t>
            </a:r>
            <a:r>
              <a:rPr lang="ru-RU" b="1" dirty="0" err="1">
                <a:solidFill>
                  <a:srgbClr val="333333"/>
                </a:solidFill>
                <a:effectLst/>
                <a:latin typeface="YS Text"/>
              </a:rPr>
              <a:t>протрузиями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: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Степень повреждения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При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протрузии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диск остаётся целым, а при грыже происходит разрыв фиброзного кольца.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Симптоматика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Симптомы грыжи обычно более выражены и интенсивны по сравнению с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протрузией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О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тличительные признаки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YS Text"/>
              </a:rPr>
              <a:t>протрузии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: резкая боль в плече, нарушение зрения, ухудшение памяти, головокружение, тремор, болевой синдром в области сердца, нарушение пищеварения.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Х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арактерные симптомы грыжи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: нарушение мочеиспускания, выпячивание грыжи при кашле, болевые ощущения, если пациент начинает тужиться, постоянное чувство давления на поражённый участок.</a:t>
            </a:r>
          </a:p>
          <a:p>
            <a:pPr marL="0" indent="0" algn="l">
              <a:buNone/>
            </a:pPr>
            <a:r>
              <a:rPr lang="ru-RU" b="1" dirty="0" err="1">
                <a:solidFill>
                  <a:srgbClr val="333333"/>
                </a:solidFill>
                <a:effectLst/>
                <a:latin typeface="YS Text"/>
              </a:rPr>
              <a:t>Протрузия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— это первая ступень формирования грыжи, поэтому она легче поддаётся лечению. Терапия грыжи более длительная, сложная и не всегда с гарантировано положительным результатом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018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2FE80-B1AE-4498-B98E-275F1DFC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Особенности тренировок при заболеваниях позвоночника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BFD2B9-0349-4C84-866B-6BC724D18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О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собенности тренировок при заболеваниях позвоночника: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Плавный темп и размеренность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Упражнения выполняются медленно, после разминки, без резких движений и рывков.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Контроль за реакцией организма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Если появляется сильный дискомфорт или боль в спине, тренировку нужно завершить или снизить нагрузку.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Выбор положения в зависимости от отдела позвоночника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При грыже в шейном и поясничном отделах упражнения часто выполняются лёжа, так как в этом положении нагрузка на позвонки наименьшая. При грыже в грудном отделе позвоночника упражнения выполняются лёжа, стоя или сидя на стуле.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Отказ от некоторых видов нагрузок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При заболеваниях позвоночника противопоказаны осевые и ударные нагрузки, бег, тяжёлая атлетика, командные игры.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П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олезные виды тренировок при заболеваниях позвоночника: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Пилатес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Комплекс упражнений, выполняемый в медленном темпе, способствует укреплению глубоких мышечных волокон, отвечающих за стабилизацию позвоночного столба.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Йога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Способствует укреплению мышц, повышению тонуса тела, уменьшению боли в спине. Некоторые позы йоги противопоказаны при грыже, поэтому подбор упражнений лучше доверить специалисту.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Плавание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Щадящий вид спорта с низкой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травмоопасностью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При плавании укрепляются все группы мышц, в том числе и поддерживающие позвоночный столб.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Ходьба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Если нет болей, рекомендуются ежедневные прогулки быстрым шагом не менее 30 минут.</a:t>
            </a:r>
          </a:p>
          <a:p>
            <a:pPr marL="0" indent="0" algn="l">
              <a:buNone/>
            </a:pP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При заболеваниях позвоночника нельзя тренироваться в острый период болевого синдрома!!!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022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0E722-9DB5-40EC-894B-4CBADF0A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Средства, формы и методы физической реабилитации при перетренированности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FE7EA-A52D-49CE-99BB-ADDFF4D0F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Средства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Покой и облегчённый режим тренировок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Ускоряющие восстановление мероприятия должны начаться сразу же после окончания соревнований или тренировки.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Правильное питание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Рекомендуется исключать из еды обработанные крахмалы, зерновые продукты и сахар, так как они обладают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провоспалительным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действием.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Витаминизация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Дополнительное введение витаминов осуществляется в зимне-весенний период, а также в период напряжённых тренировок.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Контрастный душ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Процедура ускоряет кровообращение и обменные процессы.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Массаж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Улучшает гемодинамику и лимфодренаж, помогает снять мышечную усталость, предупредить отёки, обогатить ткани кислородом, ускорить переработку молочной кислоты.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Сауна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Быстро восстанавливает физическую работоспособность, помогает сгонять вес, служит для профилактики простудных заболеваний.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Формы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: оптимальное сочетание групповой и индивидуальной форм работы, использование средств активного отдыха между упражнениями.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Методы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Разносторонняя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 физическая подготовка невысокой интенсивности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Способствует ускорению восстановительных процессов в организме, расширяет функциональные возможности, позволяет осваивать более высокую специальную нагрузку.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Полноценная разминка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Основная цель разминки — достижение оптимальной возбудимости ЦНС, мобилизация физиологических функций организма для выполнения относительно более интенсивной мышечной деятельности и «проработка» мышечно-связочного аппарата перед тренировочным занятием или соревнованием.</a:t>
            </a:r>
          </a:p>
          <a:p>
            <a:pPr algn="l"/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Необходимый эффект может дать только комплексный подход к использованию различных средств восстановления.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23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F9CB4-B798-49EF-81AC-9814C393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Заболевания перенапряжения, их этиология и краткая характеристика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1F7C68-5FAD-4217-BAD4-C61E0134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74" y="1505778"/>
            <a:ext cx="11169926" cy="5148469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Перенапряжение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— пограничное состояние между нормальным функционированием организма и возникновением патологических состояний, которые характеризуются теми или иными функциональными нарушениями отдельных органов и систем.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Некоторые заболевания, которые возникают из-за перенапряжения: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Заболевания периферических нервов и мышц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К ним относятся невралгии, невриты,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радикулоневриты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вегетативно-сенситивные полиневриты, радикулиты, плекситы,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вегетомиофасциты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миофасциты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333333"/>
                </a:solidFill>
                <a:effectLst/>
                <a:latin typeface="YS Text"/>
              </a:rPr>
              <a:t>Координаторные</a:t>
            </a: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 неврозы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Например, писчий спазм и другие виды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дискинезий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Заболевания опорно-двигательного аппарата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К ним относятся тендовагиниты,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лигаментиты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бурситы, артрозы, заболевания голосового аппарата и органа зрения.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Этиология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заболеваний, связанных с перенапряжением, может быть разной, среди причин: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длительное пребывание в вынужденной позе;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частые наклоны и повороты в быстром темпе;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подъём и перемещение тяжестей;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неправильное выполнение трудовых операций;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несоответствие физических возможностей работника и выполняемой работы.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Краткая характеристика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некоторых заболеваний, связанных с перенапряжением: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333333"/>
                </a:solidFill>
                <a:effectLst/>
                <a:latin typeface="YS Text"/>
              </a:rPr>
              <a:t>Радикулопатии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Пояснично-крестцовые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радикулопатии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проявляются болевыми ощущениями в пояснично-крестцовом отделе позвоночника. Шейные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радикулопатии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характеризуются постепенным нарастанием боли в шейном отделе позвоночника и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надплечье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а также иррадиацией боли в затылок и руку.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Туннельные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YS Text"/>
              </a:rPr>
              <a:t>мононевропатии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Обусловлены сдавлением нерва в своём естественном вместилище — канале. Наиболее часто встречается синдром запястного канала, который проявляется онемением, парестезиями в первом-третьем пальцах руки.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Рефлекторные синдромы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Проявляются болями в шейно-затылочной области, ограничением движений в шее, болями в верхних конечностях.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Полиневропатии конечностей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Для заболевания характерны диффузные боли и парестезии конечностей в состоянии покоя, нарушение поверхностной чувствительности по типу «перчаток». </a:t>
            </a:r>
          </a:p>
          <a:p>
            <a:pPr algn="l"/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Для диагностики и лечения заболеваний, связанных с перенапряжением, необходимо обратиться к врачу.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81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C0985-5CA7-4458-9F14-BFF3EF9F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и общая характеристика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238ABA-EDAC-45E8-A81E-3263B644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реабилитации в фитнесе органично взаимосвязаны с ЛФК!!!</a:t>
            </a:r>
            <a:endParaRPr lang="ru-RU" sz="18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– самостоятельная научная дисциплина. В медицине это метод лечения, использующий средства физической культуры для профилактики, лечения, реабилитации и поддерживающей терапии. ЛФК формирует у человека сознательное отношение к занятиям физическими упражнениями и в этом смысле имеет воспитательное значение; развивает силу, выносливость, координацию движений, прививает навыки гигиены, закаливания организма естественными факторами природы. ЛФК основывается на современных научных данных в области медицины, биологии, физической культуры. Основным средством ЛФК являются физические упражнения, применяемые в соответствии с задачами лечения, с учетом этиологии, патогенеза, клинических особенностей, функционального состояния организма, степени общей физической работоспособности.</a:t>
            </a: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Характерной особенностью ЛФК является процесс тренировки больных при помощи физических упражнений. Лечебная физкультура эффективно используется в физическом воспитании студентов высших учебных заведений. Она включена в рабочие программы по физической культуре и спорту и предусматривает сознательное и активное выполнение студентами соответствующих физических упражнений. В процессе занятий студенты приобретают навыки в использовании естественных факторов природы с целью закаливания, физических упражнений – с лечебными и профилактическими целями. Это позволяет считать занятия лечебной физической культурой лечебно-педагогическим процессом.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985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AACED-A857-4505-89A8-DA6012EB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Чрезмерная тренировочная нагрузка, превышающая функциональные возможности организма как основная причина снижения работоспособности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675EE-1F86-4EB8-B1F2-EA2A3025F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Чрезмерная тренировочная нагрузка, превышающая функциональные возможности организма, является одной из причин снижения работоспособности.</a:t>
            </a:r>
          </a:p>
          <a:p>
            <a:pPr algn="l"/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Это приводит к </a:t>
            </a: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синдрому перетренированности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— длительному снижению работоспособности, которое не устраняется в течение как минимум двух недель облегчённых тренировок или полного отдыха.</a:t>
            </a:r>
          </a:p>
          <a:p>
            <a:pPr algn="l"/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Некоторые симптомы синдрома перетренированности: усталость, быстрая утомляемость, нежелание тренироваться, необъяснимое недомогание, раздражительность, нарушение сна, депрессия, неприятные ощущения в области сердца, диспепсия, головные и мышечные боли.</a:t>
            </a:r>
          </a:p>
          <a:p>
            <a:pPr algn="l"/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Для предупреждения снижения работоспособности от чрезмерных тренировочных нагрузок рекомендуется правильно строить режим тренировок, отдыха и питания, закаляться, повышать устойчивость к </a:t>
            </a:r>
            <a:r>
              <a:rPr lang="ru-RU" b="0" dirty="0" err="1">
                <a:solidFill>
                  <a:srgbClr val="333333"/>
                </a:solidFill>
                <a:effectLst/>
                <a:latin typeface="YS Text"/>
              </a:rPr>
              <a:t>стрессорным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 воздействиям.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095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50178-ABE2-40CA-8848-87BA100C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Сопутствующие факторы, ослабляющие организм, скрыто текущие заболевания и очаги хронической инфекции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1AC72D-8761-43F9-9BFF-8223BDD1C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Некоторые сопутствующие факторы, ослабляющие организм:</a:t>
            </a: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Неправильный образ жизни и нездоровые привычки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 Например, избыточное количество фастфуда, сладостей и «быстрых» углеводов, недостаток физической активности, низкое качество сна, постоянное нервное напряжение, злоупотребление алкоголем и курение.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Заболевания желудочно-кишечного тракта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особенно если они сопровождаются нарушением микрофлоры. Также к ослабляющим факторам относятся гепатиты, цирроз печени, эндокринные болезни, системные заболевания и другие.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Патологии кроветворной системы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такие как анемия, лейкемия, лейкоз.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Серьёзные повреждения тканей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вследствие травм или хирургического вмешательства, которые могут ослабить иммунный ответ.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ВИЧ-инфекция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Онкология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особенно в период ремиссии.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Неправильное или чрезмерное использование медикаментов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таких как антибактериальные, иммуномодулирующие или гормональные препараты.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Скрытые инфекции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— это заболевания, которые протекают бессимптомно на протяжении длительного времени. Они медленно разрушают организм, в итоге став причиной серьёзных проблем со здоровьем. К скрытым инфекциям относятся, например, хламидиоз, трихомониаз, микоплазма/</a:t>
            </a:r>
            <a:r>
              <a:rPr lang="ru-RU" b="0" dirty="0" err="1">
                <a:solidFill>
                  <a:srgbClr val="333333"/>
                </a:solidFill>
                <a:effectLst/>
                <a:latin typeface="YS Text"/>
              </a:rPr>
              <a:t>уреплазмоз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, кандидоз и другие.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Очаги хронической инфекции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 — это постоянные вялотекущие воспалительные процессы в отдельных органах или тканях. Возникают хронические инфекционные очаги на фоне перенесённых острых заболеваний с последующим снижением местной защиты организма, а также на фоне общего снижения иммунной защиты организма. Наиболее частые очаги хронической инфекции — это миндалины (хронический тонзиллит), слизистая носоглотки (хронический </a:t>
            </a:r>
            <a:r>
              <a:rPr lang="ru-RU" b="0" dirty="0" err="1">
                <a:solidFill>
                  <a:srgbClr val="333333"/>
                </a:solidFill>
                <a:effectLst/>
                <a:latin typeface="YS Text"/>
              </a:rPr>
              <a:t>риносинусит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, фарингит с </a:t>
            </a:r>
            <a:r>
              <a:rPr lang="ru-RU" b="0" dirty="0" err="1">
                <a:solidFill>
                  <a:srgbClr val="333333"/>
                </a:solidFill>
                <a:effectLst/>
                <a:latin typeface="YS Text"/>
              </a:rPr>
              <a:t>бактерионосительством</a:t>
            </a: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), желчный пузырь (хронический холецистит), кариозные зубы, дисбиоз кишечника и другие.</a:t>
            </a:r>
          </a:p>
          <a:p>
            <a:pPr marL="0" indent="0" algn="l">
              <a:buNone/>
            </a:pPr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Наличие в организме хронических очагов инфекции может обусловить развитие и отягощать течение большого количества заболеваний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755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5A733-A188-40E0-ABC9-CF7B125B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и общая характеристика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C0BAE-452D-4483-A87B-C820196AD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– это один из важнейших элементов современного комплексного лечения, под которым понимается индивидуально подобранный комплекс лечебных методов и средств: консервативного, хирургического, медикаментозного, физиотерапевтического, лечебного питания и др. Комплексное лечение воздействует не только на патологически измененные ткани, органы или системы органов, но и на весь организм в целом. Удельный вес различных элементов комплексного лечения зависит от стадии выздоровления и необходимости восстановления трудоспособности человека. Существенная роль в комплексном лечении принадлежит лечебной физической культуре как методу функциональной терапии. </a:t>
            </a: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ЛФК – важнейшее средство реабилитации. Реабилитация есть метод и процесс восстановления здоровья, функционального состояния, трудоспособности и социального статуса человека, нарушенных болезнями, травмами или другими биологическими, механическими, социальными и т.д. факторами. Именно благодаря постепенно усложняющимся физическим нагрузкам процесс реабилитации – медицинской, физической, психологической, профессиональной, социально-экономической и т.п. – протекает гораздо активнее как во времени, так и по интенсивности.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894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60945-FB48-40E6-B4A1-BE41CADD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Формы ЛФК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4FE9FA-0204-42C0-9907-9904A6DB2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Утренняя гигиеническая гимнастика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проводится по утрам сразу после сна в медицинских учреждениях и самостоятельно в домашних условиях. Утренняя гимнастика способствует снятию процессов торможения, появлению бодрости, укреплению сердечно-сосудистой и дыхательной систем, улучшению обмена веществ, оказывает общетонизирующее действие на весь организм. Длительность проведения занятий зависит от состояния пациента и условий проведения (в палате, на свежем воздухе) и составляет около 10-20 минут. </a:t>
            </a:r>
          </a:p>
          <a:p>
            <a:pPr marL="0" indent="0">
              <a:buNone/>
            </a:pPr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гимнастика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оказывает общеукрепляющее действие на организм, а также решает поставленные задачи в соответствии с заболеванием и его стадией. Групповые занятия проводятся с пациентами, объединенными в одну группу по характеру заболевания и его стадии протекания. Групповые занятия предпочтительны, т.к. проходят обычно в игровой форме, поэтому нравятся пациентам. Могут применяться спортивные снаряды и приспособления для получения более выраженного результата.</a:t>
            </a:r>
          </a:p>
          <a:p>
            <a:pPr marL="0" indent="0">
              <a:buNone/>
            </a:pPr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Самостоятельные занятия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это специальный комплекс физических упражнений, предварительно разработанный и выполненный вместе с инструктором или врачом. Эти упражнения необходимо повторять 3-5 раз в течение, дня для повышения эффективности лечебной физкультуры, в домашних условиях или в стационаре. Самостоятельные занятия имеют большое значение при лечении заболеваний нервной системы и опорно-двигательного аппарата. Индивидуальные самостоятельные занятия дополняют лечебную гимнастику, проводимую инструктором, и могут осуществляться в последующем только самостоятельно с периодическим посещением инструктора для получения указаний.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12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1FC04-7B33-4891-BB8A-27152B8A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Средства ЛФК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88ED5D-521B-48F8-B06F-F70DDC3D2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Основными средствами ЛФК являются физические упражнения, используемые с лечебной целью, а также естественные факторы природы. Дополнительными – механотерапия (занятия на тренажерах, блоковых установках), массаж и трудотерапия (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эрготерапия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). </a:t>
            </a:r>
          </a:p>
          <a:p>
            <a:pPr algn="just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Физические упражнения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применяются в соответствие с задачами лечения, с учетом этиологии, патогенеза, клинических особенностей, функционального состояния организма, общей физической работоспособности. Физических упражнений много, и они по-разному влияют на организм. Физические упражнения в ЛФК делят на три группы: гимнастические, спортивно-прикладные и игры. </a:t>
            </a:r>
          </a:p>
          <a:p>
            <a:pPr algn="just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Гимнастические упражнения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состоят из сочетанных движений. С их помощью можно воздействовать на различные системы организма и на отдельные мышечные группы, суставы, развивая и восстанавливая силу мышц, быстроту, координацию и т. д. Все упражнения подразделяются на общеразвивающие (общеукрепляющие), специальные и дыхательные (статические и динамические). Общеукрепляющие упражнения применяют для оздоровления и укрепления организма, повышения физической работоспособности и психоэмоционального тонуса, активизации кровообращения, дыхания. Эти упражнения облегчают лечебное действие специальных.</a:t>
            </a:r>
          </a:p>
          <a:p>
            <a:pPr algn="just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Спортивно-прикладные упражнения.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К спортивно-прикладным упражнениям относятся ходьба, бег, ползание и лазание, бросание и ловля мяча, гребля, ходьба на лыжах, коньках, езда на велосипеде, терренкур (дозированное восхождение), пешеходный туризм.</a:t>
            </a:r>
          </a:p>
          <a:p>
            <a:pPr algn="just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Игры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подразделяются на четыре возрастающие по нагрузке группы: - на месте; - малоподвижные; - подвижные; - спортивные. В ЛФК используют крокет, кегельбан, городки, эстафеты, настольный теннис, бадминтон, волейбол, теннис и элементы других спортивных игр (баскетбол, футбол, ручной мяч, водное поло). Спортивные игры широко применяют в условиях санаторно-курортного лечения и проводят по общим облегченным правилам с подбором партнеров с одинаковой физической подготовленностью. Занятия проводятся в присутствии инструктора лечебной физкультуры, который обучает технике игры и следит за дозированием нагрузок.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34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7DC2F-EF5E-4CD9-964A-3F8407FEE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871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Дозировка физической нагрузки </a:t>
            </a:r>
            <a:b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ABA5BF-5B17-4533-A129-7FD77E144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Дозировка в ЛФК – это суммарная величина физической нагрузки, которую больной получает на занятии (процедуре). Нагрузка должна быть оптимальной и соответствовать функциональным возможностям больного. В различные периоды заболевания дозировки нагрузок разделяют на лечебные, тонизирующие и тренирующие: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лечебные дозировки – применяют для оказания терапевтического воздействия на пораженный орган или систему, чтобы предупредить возможные осложнения и сформировать компенсацию;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тонизирующие дозировки – назначают физические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упражненияумеренной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или большой интенсивности для закрепления, достигнутого при лечении результата и стимулирования функции основных систем. Тонизирующие нагрузки применяют после проведенного восстановительного лечения тяжелых хронических заболеваний или длительной иммобилизации (обездвиженности); –тренирующие дозировки – применяют для восстановления </a:t>
            </a:r>
            <a:r>
              <a:rPr lang="ru-RU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всехфункций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организма и повышения работоспособности в период восстановительного лечения или выздоровления.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47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B957F-8ABA-4095-91B1-93B7585A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Показания, противопоказания и факторы риска в лечебной физкультуре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1A2B6-4447-4870-8CE5-82E9BD9BF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Лечебная физкультура показана в любом возрасте почти при всех заболеваниях, травмах и их последствиях. Она находит широкое применение в клинике внутренних болезней; неврологии и нейрохирургии; травматологии и ортопедии; после хирургического лечения заболеваний внутренних органов; в педиатрии; акушерстве и гинекологии; фтизиатрии; психиатрии; офтальмологии – при неосложненной миопии; в онкологии – у больных без метастазов после радикального лечения. </a:t>
            </a:r>
          </a:p>
          <a:p>
            <a:pPr marL="0" indent="0">
              <a:buNone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Перечень противопоказаний касается в основном начального периода острой стадии заболевания или обострения хронических болезней, острого периода травмы, при показаниях к хирургическому вмешательству, при кровотечениях.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586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4C295-2C74-4A0A-9CD8-7424AB09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365125"/>
            <a:ext cx="11155017" cy="1325563"/>
          </a:xfrm>
        </p:spPr>
        <p:txBody>
          <a:bodyPr/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Общие противопоказания к назначению ЛФК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61CD7-DC88-49FE-AE5C-0F6626040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острые инфекционные и воспалительные заболевания с высокой температурой тела и общей интоксикацией;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острый период заболевания и его прогрессирующее течение;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злокачественные новообразования до их радикального лечения, злокачественные новообразования с метастазами;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выраженная олигофрения (слабоумие) и психические заболевания с резко нарушенным интеллектом;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наличие инородного тела вблизи крупных сосудов и нервных стволов;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острые нарушения коронарного и мозгового кровообращения;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острые тромбозы и эмболии;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нарастание сердечно-сосудистой недостаточности с декомпенсацией кровообращения и дыхания;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кровотечения;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общее тяжелое состояние больного - значительно выраженный болевой синдром;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отрицательная динамика ЭКГ, свидетельствующая об ухудшении коронарного кровообращения; </a:t>
            </a:r>
          </a:p>
          <a:p>
            <a:pPr>
              <a:buFontTx/>
              <a:buChar char="-"/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атриовентрикулярная блокада.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841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69714-43A6-4FB8-8C41-600312BD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Временные противопоказания к назначению ЛФК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B4D89C-5115-48FE-B9B2-A1D161FA6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обострение хронических заболеваний;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осложнение в течение заболевания;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интеркурентные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заболевания инфекционного или воспалительного характера;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острые повреждения;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появление признаков, свидетельствующих о прогрессировании заболевания и ухудшении состояния больного;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сосудистый криз (гипертонический, гипотонический или при нормальном АД);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нарушение ритма сердечных сокращений: синусовая тахикардия (свыше 100 уд./мин), брадикардия (менее 50 уд./мин), приступ пароксизмальной или мерцательной аритмии, экстрасистолы с частотой более чем 1:10.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59258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3539</Words>
  <Application>Microsoft Office PowerPoint</Application>
  <PresentationFormat>Широкоэкранный</PresentationFormat>
  <Paragraphs>191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YS Text</vt:lpstr>
      <vt:lpstr>Тема Office</vt:lpstr>
      <vt:lpstr>Физическая реабилитация и восстановление в фитнесе </vt:lpstr>
      <vt:lpstr>Определение и общая характеристика</vt:lpstr>
      <vt:lpstr>Определение и общая характеристика</vt:lpstr>
      <vt:lpstr>Формы ЛФК </vt:lpstr>
      <vt:lpstr>Средства ЛФК </vt:lpstr>
      <vt:lpstr>Дозировка физической нагрузки  </vt:lpstr>
      <vt:lpstr>Показания, противопоказания и факторы риска в лечебной физкультуре </vt:lpstr>
      <vt:lpstr>Общие противопоказания к назначению ЛФК</vt:lpstr>
      <vt:lpstr>Временные противопоказания к назначению ЛФК </vt:lpstr>
      <vt:lpstr>Разновидности ЛФК</vt:lpstr>
      <vt:lpstr>Кто проводит ЛФК</vt:lpstr>
      <vt:lpstr>Комплексы составляются с учетом заболевания, подготовленности, возможных противопоказаний</vt:lpstr>
      <vt:lpstr>Средства, формы и методы физической реабилитации при ожирении</vt:lpstr>
      <vt:lpstr>Индивидуальные особенности, адекватность физической нагрузки, дозировка упражнений</vt:lpstr>
      <vt:lpstr>Средства, формы и методы физической реабилитации при сколиотических изменениях позвоночника.</vt:lpstr>
      <vt:lpstr>Грыжи и протрузии, общие симптомы и различия.</vt:lpstr>
      <vt:lpstr>Особенности тренировок при заболеваниях позвоночника</vt:lpstr>
      <vt:lpstr>Средства, формы и методы физической реабилитации при перетренированности</vt:lpstr>
      <vt:lpstr>Заболевания перенапряжения, их этиология и краткая характеристика</vt:lpstr>
      <vt:lpstr>Чрезмерная тренировочная нагрузка, превышающая функциональные возможности организма как основная причина снижения работоспособности</vt:lpstr>
      <vt:lpstr>Сопутствующие факторы, ослабляющие организм, скрыто текущие заболевания и очаги хронической инфекции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ЛФК</dc:title>
  <dc:creator>Николай Чертов</dc:creator>
  <cp:lastModifiedBy>Николай Чертов</cp:lastModifiedBy>
  <cp:revision>8</cp:revision>
  <dcterms:created xsi:type="dcterms:W3CDTF">2024-09-07T08:13:17Z</dcterms:created>
  <dcterms:modified xsi:type="dcterms:W3CDTF">2025-04-12T18:12:26Z</dcterms:modified>
</cp:coreProperties>
</file>