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4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3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7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69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60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5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5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2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6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6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4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0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4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3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2B59-BB06-4ECC-BA8A-3F69C0535DB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376128-58FD-4FC7-BEE7-71ECE7740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2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30903-33DB-431C-9D07-EAEB95769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Фитнес-менеджмент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EDA3A-DA89-4190-A574-692947A6C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3. Нормативно-правовые аспекты оказания фитнес-услуг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23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429EF-177A-4252-B456-8708A655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(базовые) нормативные документы регулирующие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89AE9-937D-456A-AE20-462C9AB1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 РФ о ФК и спорте 2007г., с дополнениями и последними редакциями 2024г.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положения Постановления Правительства РФ от 30 января 2023 года «Об утверждении правил оказания физкультурно-оздоровительных услуг». 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Профессиональный стандарт "Специалист по фитнесу (фитнес-тренер)«,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утвержденный приказом Министерства труда и социальной защиты Российской Федерации от 27 апреля 2023г. №353н.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03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5F8B6-9B81-4D0F-9ECA-6EC1F1A9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Должностные обязанности тренера тренажерного зала: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90601-5394-4624-BE7B-10E2E4AFD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237422"/>
            <a:ext cx="10605051" cy="5521187"/>
          </a:xfrm>
        </p:spPr>
        <p:txBody>
          <a:bodyPr>
            <a:noAutofit/>
          </a:bodyPr>
          <a:lstStyle/>
          <a:p>
            <a:pPr algn="l"/>
            <a:r>
              <a:rPr lang="ru-RU" sz="14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должностные обязанности тренера тренажёрного зала: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индивидуальных тренировочных программ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 учётом целей, уровня физической подготовки и особенностей здоровья клиентов.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тренировок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обеспечение правильности выполнения упражнений и предотвращение возможных травм.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групповых занятий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тренировки 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кардиотренажёрах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силовые тренировки и функциональные тренировки.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клиентам советов по питанию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здоровому образу жизни, помощь в достижении максимальных результатов.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чистоты и порядка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тренажёрном зале, обеспечение безопасности клиентов и создание в нём приятной атмосферы.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физической подготовки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клиентов, чтобы определить их текущий уровень и отслеживать прогресс.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мотивации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клиентов и помощь им преодолевать трудности на пути к достижению своих целей.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тренингах и семинарах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повышения квалификации и расширения знаний в области фитнеса и тренировок.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этических норм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принципов работы с клиентами, обеспечение конфиденциальности и уважения их индивидуальности.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документации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 тренировках и прогрессе клиентов, чтобы иметь возможность анализировать их результаты и вносить необходимые корректировки в программу тренировок.</a:t>
            </a:r>
          </a:p>
          <a:p>
            <a:pPr algn="l"/>
            <a:r>
              <a:rPr lang="ru-RU" sz="14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обязанности тренера тренажёрного зала могут различаться в зависимости от специализации спортивного клуба или студии, а также от потребностей и требований клиентов. </a:t>
            </a:r>
          </a:p>
        </p:txBody>
      </p:sp>
    </p:spTree>
    <p:extLst>
      <p:ext uri="{BB962C8B-B14F-4D97-AF65-F5344CB8AC3E}">
        <p14:creationId xmlns:p14="http://schemas.microsoft.com/office/powerpoint/2010/main" val="25764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A6FF9-9063-4A9F-8E72-20C91119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Правила посещения фитнес-клуба – устанавливаются организацией и доводятся до сведения посетителей</a:t>
            </a:r>
            <a:endParaRPr lang="ru-RU" b="1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0EE88B8-66EC-4BE2-9AAA-E303781BF6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7" y="1420123"/>
            <a:ext cx="3413369" cy="48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DD656B-207A-4EA2-BFDD-E5595AEB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35" y="1420123"/>
            <a:ext cx="3213652" cy="5356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D1D145-7D89-46A5-A89C-948B348C6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125" y="2305878"/>
            <a:ext cx="4467875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7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1C8D2-F310-4907-9752-438E4153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Некоторые основы внутриклубного этикета в фитнесе:</a:t>
            </a:r>
            <a:br>
              <a:rPr lang="ru-RU" dirty="0">
                <a:solidFill>
                  <a:srgbClr val="333333"/>
                </a:solidFill>
                <a:latin typeface="YS Text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65B85D-1515-4C9E-92B2-FE8AE2E9D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Уважение личного пространства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Не стоит стоять слишком близко к другим посетителям, особенно если они выполняют упражнения.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Возвращение инвентаря на место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После использования нужно возвращать гантели, штанги и другие аксессуары на место.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Не занимать тренажёры надолго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Подходы на одном снаряде не занимают много времени, поэтому нужно сразу освобождать тренажёры.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Не давать непрошеные советы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Рекомендации уместны, только если их просят озвучить.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Не отвлекать во время занятий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Например, не стоит болтать по телефону под ухом у занимающегося человека.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Не загораживать зеркало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Если человек во время тренировки внимательно наблюдает за собой в зеркало, он оттачивает правильную технику выполнения упражнения.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Быть пунктуальным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Особенно это касается групповых занятий.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Быть дружелюбным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Здороваться и прощаться нужно и с персоналом.</a:t>
            </a:r>
          </a:p>
          <a:p>
            <a:pPr algn="l"/>
            <a:r>
              <a:rPr lang="ru-RU" b="0" dirty="0">
                <a:solidFill>
                  <a:srgbClr val="333333"/>
                </a:solidFill>
                <a:effectLst/>
                <a:latin typeface="YS Text"/>
              </a:rPr>
              <a:t>Соблюдение этих правил поможет создать приятную и продуктивную атмосферу в спортзале для всех посетителей.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20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8B5D1-A510-48DA-B3E3-A45BE329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Основы сервиса в фитнесе:</a:t>
            </a:r>
            <a:br>
              <a:rPr lang="ru-RU" dirty="0">
                <a:solidFill>
                  <a:srgbClr val="333333"/>
                </a:solidFill>
                <a:latin typeface="YS Text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265C6-59D3-4028-A0D0-7D46840D4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" y="1530627"/>
            <a:ext cx="8921163" cy="5029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2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и обстановка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Первое, что замечает клиент при входе в фитнес-клуб — это атмосфера. Уютный интерьер, чистота и порядок создают комфортное пространство для тренировок. Освещение и музыка также влияют на настроение клиентов.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Квалифицированный персонал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Тренеры должны не только обладать знаниями в области фитнеса, но и уметь находить общий язык с клиентами. Индивидуальный подход к каждому посетителю, составление персонализированных программ тренировок и питания помогают клиентам достигать своих целей быстрее.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групповых занятий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Предложение различных направлений — от йоги до высокоинтенсивных тренировок — позволяет удовлетворить интересы разных категорий клиентов. Регулярное обновление расписания и внедрение новых программ помогают поддерживать интерес и мотивацию.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с клиентами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Регулярные опросы и возможность оставить отзыв помогают понять, что работает, а что требует улучшения. Когда клиенты видят, что их мнение учитывается, они становятся более лояльными к клубу.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Кафе с полезными перекусами, услуги массажа или косметологии — это не только добавляет ценность, но и создаёт атмосферу заботы о здоровье и благополучии клиентов.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технологий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мобильных приложений позволяет клиентам записываться на тренировку, выбирать тренера и даже отслеживать свои результаты.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безопасности</a:t>
            </a:r>
            <a:r>
              <a:rPr lang="ru-RU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посетители не получили травму во время занятий, нужно следить за соблюдением мер безопасности. Они включают в себя разграничение тренировочных зон, предварительную настройку оборудования и его техническое обслуживание, а также инструктаж персонала по оказанию первой медицинской помощи.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19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F7C4E-5110-4AEB-991A-111054AB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имиджа физкультурно-спортивной организации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B2940-F762-4C1E-B04D-5B1AF6183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Д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ля формирования имиджа спортивной организации необходимо выполнить следующие шаги: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Исследование текущего состояния. Провести подробный ситуационный анализ нынешнего состояния репутации спортивной организации, изучить все составляющие имиджа, как внутреннего, так и внешнего.</a:t>
            </a:r>
          </a:p>
          <a:p>
            <a:pPr algn="l">
              <a:buFont typeface="+mj-lt"/>
              <a:buAutoNum type="arabicPeriod" startAt="2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Формирование стратегии развития имиджа. По результатам проведённых исследований разработать способы по улучшению репутации клуба для каждого определённого направления.</a:t>
            </a:r>
          </a:p>
          <a:p>
            <a:pPr algn="l">
              <a:buFont typeface="+mj-lt"/>
              <a:buAutoNum type="arabicPeriod" startAt="3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Реализация и контроль стратегии развития имиджа. Осуществлять намеченные способы для реализации стратегии, а также регулярно наблюдать настоящее состояние имиджа на основе публикаций в СМИ, а также в глазах партнёров, сотрудников и потребителей.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19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DBBEB-9C6A-4218-B08D-C85CC3DB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менеджмента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сфере физического воспитания и спорта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C26F0-7275-4BEC-90B5-8049E1A4F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К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 особенностям современного менеджмента в сфере физического воспитания и спорта относятся: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Необходимость постоянного развития и совершенствования. Чтобы оставаться конкурентоспособным, необходимо постоянно следить за новыми тенденциями, учиться и развиваться.</a:t>
            </a:r>
          </a:p>
          <a:p>
            <a:pPr algn="l">
              <a:buFont typeface="+mj-lt"/>
              <a:buAutoNum type="arabicPeriod" startAt="2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Необходимость многопрофильности. Современная система управления в сфере физического воспитания и спорта должна включать в себя различные направления и специализации.</a:t>
            </a:r>
          </a:p>
          <a:p>
            <a:pPr algn="l">
              <a:buFont typeface="+mj-lt"/>
              <a:buAutoNum type="arabicPeriod" startAt="3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Необходимость индивидуализации. Современный менеджмент в сфере физического воспитания и спорта должен учитывать индивидуальные потребности и особенности каждого спортсмена.</a:t>
            </a:r>
          </a:p>
          <a:p>
            <a:pPr algn="l">
              <a:buFont typeface="+mj-lt"/>
              <a:buAutoNum type="arabicPeriod" startAt="4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Необходимость сбалансированности. Современный менеджмент в сфере физического воспитания и спорта должен обеспечивать баланс между экономическими, социальными и спортивными аспектами деятельности организации.</a:t>
            </a:r>
          </a:p>
          <a:p>
            <a:pPr algn="l">
              <a:buFont typeface="+mj-lt"/>
              <a:buAutoNum type="arabicPeriod" startAt="5"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Необходимость использования современных технологий. Современный менеджмент в сфере физического воспитания и спорта должен использовать современные технологии для управления и развития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5635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924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YS Text</vt:lpstr>
      <vt:lpstr>Аспект</vt:lpstr>
      <vt:lpstr>Фитнес-менеджмент</vt:lpstr>
      <vt:lpstr>Основные (базовые) нормативные документы регулирующие деятельность</vt:lpstr>
      <vt:lpstr>Должностные обязанности тренера тренажерного зала:</vt:lpstr>
      <vt:lpstr>Правила посещения фитнес-клуба – устанавливаются организацией и доводятся до сведения посетителей</vt:lpstr>
      <vt:lpstr>Некоторые основы внутриклубного этикета в фитнесе: </vt:lpstr>
      <vt:lpstr>Основы сервиса в фитнесе: </vt:lpstr>
      <vt:lpstr>Формирование имиджа физкультурно-спортивной организации</vt:lpstr>
      <vt:lpstr>Особенности менеджмента в сфере физического воспитания и спорта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физической культуры и спорта</dc:title>
  <dc:creator>Николай Чертов</dc:creator>
  <cp:lastModifiedBy>Николай Чертов</cp:lastModifiedBy>
  <cp:revision>13</cp:revision>
  <dcterms:created xsi:type="dcterms:W3CDTF">2024-09-09T18:54:17Z</dcterms:created>
  <dcterms:modified xsi:type="dcterms:W3CDTF">2025-04-12T15:51:46Z</dcterms:modified>
</cp:coreProperties>
</file>