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31A0621-205E-4D5B-9374-3430ADE1FCDB}" type="datetimeFigureOut">
              <a:rPr lang="ru-RU" smtClean="0"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3AD420-1A9C-49D0-979F-2FF0DF83787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Проводящие пути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Двигательные проводящие пути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Двигательные проводящие пути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4400" dirty="0" smtClean="0"/>
              <a:t>Пирамидные пути</a:t>
            </a:r>
          </a:p>
          <a:p>
            <a:pPr marL="502920" indent="-457200">
              <a:buAutoNum type="arabicPeriod"/>
            </a:pPr>
            <a:r>
              <a:rPr lang="ru-RU" sz="4400" dirty="0" smtClean="0"/>
              <a:t>Экстрапирамидные пути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772400" cy="1362075"/>
          </a:xfrm>
        </p:spPr>
        <p:txBody>
          <a:bodyPr/>
          <a:lstStyle/>
          <a:p>
            <a:r>
              <a:rPr lang="ru-RU" dirty="0" smtClean="0"/>
              <a:t>Пирамидные пути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5992"/>
            <a:ext cx="7772400" cy="3857652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ru-RU" sz="3200" dirty="0" smtClean="0"/>
              <a:t>Передний пирамидный путь (передний корково-спинномозговой)</a:t>
            </a:r>
          </a:p>
          <a:p>
            <a:pPr marL="502920" indent="-457200">
              <a:buAutoNum type="arabicPeriod"/>
            </a:pPr>
            <a:r>
              <a:rPr lang="ru-RU" sz="3200" dirty="0" smtClean="0"/>
              <a:t>Латеральный пирамидный путь (корково-спинномозговой)</a:t>
            </a:r>
          </a:p>
          <a:p>
            <a:pPr marL="502920" indent="-457200">
              <a:buAutoNum type="arabicPeriod"/>
            </a:pPr>
            <a:r>
              <a:rPr lang="ru-RU" sz="3200" dirty="0" err="1" smtClean="0"/>
              <a:t>Корково-ядерныый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9848"/>
          </a:xfrm>
        </p:spPr>
        <p:txBody>
          <a:bodyPr/>
          <a:lstStyle/>
          <a:p>
            <a:r>
              <a:rPr lang="ru-RU" dirty="0" smtClean="0"/>
              <a:t>Пирамидные пути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09725"/>
            <a:ext cx="22002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Экстрапирамидные пути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Красноядерно-спинномозговой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Ретикуло-спинномозговой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err="1" smtClean="0"/>
              <a:t>Вестибуло-спинномозговой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Покрышечно-спинномозговой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Экстрапирамидный </a:t>
            </a:r>
            <a:r>
              <a:rPr lang="ru-RU" smtClean="0"/>
              <a:t>проводящий путь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8" y="1590675"/>
            <a:ext cx="28194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</TotalTime>
  <Words>39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Проводящие пути</vt:lpstr>
      <vt:lpstr>Двигательные проводящие пути </vt:lpstr>
      <vt:lpstr>Пирамидные пути</vt:lpstr>
      <vt:lpstr>Пирамидные пути</vt:lpstr>
      <vt:lpstr>Экстрапирамидные пути</vt:lpstr>
      <vt:lpstr>Экстрапирамидный проводящий путь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Проводящие пути</dc:title>
  <dc:creator>11</dc:creator>
  <cp:lastModifiedBy>11</cp:lastModifiedBy>
  <cp:revision>3</cp:revision>
  <dcterms:created xsi:type="dcterms:W3CDTF">2012-03-13T19:15:40Z</dcterms:created>
  <dcterms:modified xsi:type="dcterms:W3CDTF">2012-03-13T19:35:45Z</dcterms:modified>
</cp:coreProperties>
</file>