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0" y="1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8717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114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142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185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10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24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914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196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78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3EE2B59-BB06-4ECC-BA8A-3F69C0535DBB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29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743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3EE2B59-BB06-4ECC-BA8A-3F69C0535DBB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5992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830903-33DB-431C-9D07-EAEB95769D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Менеджмент физической культуры и спорта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0BEDA3A-DA89-4190-A574-692947A6C5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менеджмента в сфере физической культуры и спорта, его функции и правовые основы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5235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2C83F2-EED6-44AA-92C1-F04F92675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менеджмента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в </a:t>
            </a: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</a:t>
            </a: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льтуре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спорте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863D62-1BEE-4511-AC0C-7D3F736B2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13" y="1825625"/>
            <a:ext cx="11375335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Функции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менеджмента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в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физической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культуре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представляют собой относительно обособленные направлении управленческой деятельности, позволяющие осуществлять управленческое воздействие. </a:t>
            </a:r>
          </a:p>
          <a:p>
            <a:pPr marL="0" indent="0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Различают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основные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и конкретные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функции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менеджмента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(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управления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). </a:t>
            </a:r>
          </a:p>
          <a:p>
            <a:pPr marL="0" indent="0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составе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основных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функций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менеджмента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Наиболее традиционно включение в их состав таких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функций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, как: 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планирование; 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организация; 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руководство; 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контроль; 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анализ.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3991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A75BC0-9955-4A84-90A6-30F9A5B5F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Функции спортивного менеджера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BE5E00-2117-45AB-A91D-E77811E2F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8866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Функции спортивного менеджера включают: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Обеспечение спортсмена, команды или школы всем необходимым: инвентарём, питанием и т. д.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Привлечение в команду новых спортсменов.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Поиск спонсоров, инвесторов.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Контроль финансовых потоков.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Работа над имиджем игроков.</a:t>
            </a:r>
          </a:p>
          <a:p>
            <a:pPr algn="l">
              <a:buFont typeface="+mj-lt"/>
              <a:buAutoNum type="arabicPeriod" startAt="6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Разработка стратегии продвижения.</a:t>
            </a:r>
          </a:p>
          <a:p>
            <a:pPr algn="l">
              <a:buFont typeface="+mj-lt"/>
              <a:buAutoNum type="arabicPeriod" startAt="7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Управление репутацией, кризисными ситуациями.</a:t>
            </a:r>
          </a:p>
          <a:p>
            <a:pPr algn="l">
              <a:buFont typeface="+mj-lt"/>
              <a:buAutoNum type="arabicPeriod" startAt="8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Организация PR-кампаний, ведение переговоров со СМИ.</a:t>
            </a:r>
          </a:p>
          <a:p>
            <a:pPr algn="l">
              <a:buFont typeface="+mj-lt"/>
              <a:buAutoNum type="arabicPeriod" startAt="9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Решение вопросов, связанных с покупкой и продажей игроков.</a:t>
            </a:r>
          </a:p>
          <a:p>
            <a:pPr algn="l">
              <a:buFont typeface="+mj-lt"/>
              <a:buAutoNum type="arabicPeriod" startAt="10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Руководство персоналом спортивного клуба, организации и пр.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Функционал спортивного менеджера зависит от того, с кем и где он работает.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7286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2526F2-BAF4-464E-B086-53C08528E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Спортивная информация в менеджменте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973918-9351-4C08-84ED-72DFEE790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Обычно фактографическая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информация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используется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менеджменте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в следующих основных видах - статистическая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информация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, отчетная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информация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,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спортивная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информация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и др. Статистическая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информация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представляет собой первичный статистический материал, формирующийся в процессе статистического наблюдения, который затем подвергается систематизации, сводке, обработке, анализу и обобщению с целью использования в процессе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менеджмента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и т.д.</a:t>
            </a:r>
          </a:p>
          <a:p>
            <a:pPr marL="0" indent="0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Управленческая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информация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спортивном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менеджменте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-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это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совокупность передаваемых по каналам связи сообщений, объективно отражающих развитие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спортивной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организации и предназначенной для управления. Совокупность факторов и условий, вызывающих появление в организации той или иной проблемы, называется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менеджменте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управленческой ситуацией.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0263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512E27-86EB-4137-BF9C-8434343C1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994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Классификация информации</a:t>
            </a: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BC23DF-4074-4500-BB77-D7F96539B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Информацию можно разделить на виды по различным критериям. Вот некоторые из них: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 способу восприятия: визуальная, аудиальная, тактильная, обонятельная, вкусовая.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 форме представления: текстовая, числовая, графическая, звуковая.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 назначению: массовая, специальная, секретная, личная (приватная).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 значению: актуальная, достоверная, понятная, полная, полезная.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 истинности: истинная, ложная.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2349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FC38FF-58F4-44E4-8452-23F7E59DE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Отчетная документация физкультурно-спортивных организаций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847B43-527C-4A5F-84B5-923BDFF96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62500" lnSpcReduction="2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Организация отчётности в физкультурно-спортивных организациях неразрывно связано с получением, переработкой и передачей информации.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Учёт - это основной вид документального контроля, необходимый элемент организации управления физкультурным движением. Данные текущего учета, которые периодически подытоживаются и сводятся в цифровые таблицы, называются отчётностью. Отчётность не может быть точной и полной без хорошо поставленного учета. Сущность учёта, состоит в наблюдении за развитием путем регистрации данных основных параметров физической культуры и спорта, их обработке и хранении полученной информации.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 сфере физической культуры и спорта сложилась единая система учёта, включающая в себя оперативный бухгалтерский, статистический учёты и отчетность. Система учета является составной частью единой государственной системы статистики и осуществляется на основе унифицированной системы документации. Объектами учёта являются коллективы физической культуры, физкультурно-спортивные учреждения, комитеты по физической культуре и спорту и советы ДСО, спортивные школы, физкультурно-спортивные сооружения и базы.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Оперативный учет. Основными объектами оперативного учёта являются коллективы физической культуры. Каждый коллектив физической культуры ведёт следующие учетные документы: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а) личные карточки членов коллективов физкультуры;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б) документы о присвоении звания спортсменов-разрядников, общественных инструкторов-тренеров и судей;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в) журнал учета работы спортивной секции или физкультурно-оздоровительной группы;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г) журнал учета работы коллектива физической культуры;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д) карточки персонального учета штатных физкультурных работников;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е) учётные карточки или паспорта физкультурно-спортивных сооружений.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336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87AD06-557B-4511-BADE-E3833DE84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Отчетная документация физкультурно-спортивных организаций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1BF3E1-5531-4135-B01D-B94F7679B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 основе данных оперативного учета составляется статистический отчёт коллектива физической культуры – основной документ статистического учета. Объектами оперативного учёта являются также различные мероприятия физкультурно-спортивных организаций: занятия, тренировки, спортивные соревнования и их результаты.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Данные оперативного учета обобщаются и сводятся в отчеты или итоговые таблицы. Постоянное обобщение данных оперативного учёта составляет основу статистического учета.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Бухгалтерский учет. В сфере физической культуры и спорта в связи со спецификой финансирования нет сквозной (для всех организаций) системы бухгалтерского учёта. Бухгалтерская отчетность представляется физкультурными организациями в соответствующие территориальные, ведомственные и профсоюзные организации, осуществляющие их финансирование.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Учёт денежных средств, выделяемых коллективам физической культуры местными комитетами профсоюзов, входит составной частью в бухгалтерскую отчетность соответствующих местных профсоюзных комитетов.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Бухгалтерский учёт и наличие самостоятельного баланса (отчёт доходов и расходов) - существенная черта организации экономической работы на спортсооружениях, находящихся на самостоятельном балансе. Представление бухгалтерских отчётов происходит в общие сроки (как правило за квартал и календарный год). Отчётность, составленная на основе оперативного и бухгалтерского учёта, служит основой для статистической отчётности.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Статистический учёт занимает центральное место в информационном обеспечении планирования и управления физической культурой и спортом. Его завершающей стадией является государственная отраслевая система статистической отчётности физкультурных организаций. Она включает несколько годовых форм отчетных документов.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9979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6BF5D6-E428-41A6-80E7-0ECC816B4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Отчетная документация физкультурно-спортивных организаций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EB967E-74B0-410C-92BB-60FED6A2F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39171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Статистический отчёт по физической культуре и спорту для коллективов физической культуры различных типов (кроме общеобразовательных школ) делается по форме NI-ФК и включает пять показателей.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1. Общие показатели (численность коллектива, число занимающихся, число присвоенных спортивных разрядов).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2. Показатели наличия физкультурных кадров (общая численность штатных сотрудников, их профессиональный состав, уровень образования).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З. Показатели развития сети спортсооружений (количество спортсооружений и их эксплуатационные характеристики).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4. Основные показатели работы спортивных секций и школ (численность занимающихся по видам спорта, число спортсменов-разрядников; наличие штатных и платных тренеров и число судей).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5. Показатели оздоровительной работы (число занимающихся в физкультурно-оздоровительных группах).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Статистический отчет по физической культуре и спорту для коллективов физической культуры общеобразовательных школ №1-ФК (ОШ-7) по содержанию аналогичен отчету N1-ФК. Статистический отчет детско-юношеских спортивных школ и специализированных школ олимпийского резерва выполняется по форма №5-ФК и включает перечень культивируемых видов спорта, число учебных групп и занимающихся в них, число тренеров, подготовку спортсменов-разрядников и финансовые расходы до обеспечению их работы.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Сводный статистический отчет Федерального агентства по физической культуре и спорту составляется по форме N2-ФК, на основании вышеназванных отчетов и содержит показатели, входящие в отчеты NI-ФК и ОШ-7. Предусматривает группировку показателей по ДСО и ведомствам, осуществляющим физическое воспитание.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Сводный отчёт по детско-юношеским спортивным школам N5-ФK на основании сводных отчетов детско-юношеских спортивных школ и школ олимпийского резерва. Он также предусматривает сводку и группировку по ДСО и ведомствам.</a:t>
            </a:r>
          </a:p>
        </p:txBody>
      </p:sp>
    </p:spTree>
    <p:extLst>
      <p:ext uri="{BB962C8B-B14F-4D97-AF65-F5344CB8AC3E}">
        <p14:creationId xmlns:p14="http://schemas.microsoft.com/office/powerpoint/2010/main" val="18630308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DC8919-58FA-4A54-943E-AA14350D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Массивы документов по разделам деятельности физкультурно-спортивных организаций</a:t>
            </a: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32ABE0-6DBE-4E4D-AD9D-F54111D42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3897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ru-RU" dirty="0"/>
              <a:t>Учредительные документы (документы, служащие основанием для деятельности школы, как юридического лица. В первую очередь это Лицензия на право ведения образовательной деятельности, Свидетельство о внесении в Единый государственный реестр и Устав школы);</a:t>
            </a:r>
          </a:p>
          <a:p>
            <a:pPr>
              <a:buFontTx/>
              <a:buChar char="-"/>
            </a:pPr>
            <a:r>
              <a:rPr lang="ru-RU" dirty="0"/>
              <a:t>Нормативные акты (в разделе нормативных актов представлены документы, регламентирующие деятельность спортивной школы, принятые на федеральном и региональном уровнях);</a:t>
            </a:r>
          </a:p>
          <a:p>
            <a:pPr>
              <a:buFontTx/>
              <a:buChar char="-"/>
            </a:pPr>
            <a:r>
              <a:rPr lang="ru-RU" dirty="0"/>
              <a:t>Локальные акты (акты, регламентирующие деятельность детско-юношеской спортивной школы (спортивной организации), локальный нормативный правовой акт утверждается (подписывается) руководителем образовательного учреждения);</a:t>
            </a:r>
          </a:p>
          <a:p>
            <a:pPr>
              <a:buFontTx/>
              <a:buChar char="-"/>
            </a:pPr>
            <a:r>
              <a:rPr lang="ru-RU" dirty="0"/>
              <a:t>Образовательные (раздел содержит краткую информацию об образовательных программах, применяемых в спортивной школе (физкультурно-спортивной организации), учебные планы, годовой календарный учебный график);</a:t>
            </a:r>
          </a:p>
          <a:p>
            <a:pPr>
              <a:buFontTx/>
              <a:buChar char="-"/>
            </a:pPr>
            <a:r>
              <a:rPr lang="ru-RU" dirty="0"/>
              <a:t>Методические (в разделе представлена информация о методических документах, разработанных для обеспечения образовательного процесса);</a:t>
            </a:r>
          </a:p>
          <a:p>
            <a:pPr>
              <a:buFontTx/>
              <a:buChar char="-"/>
            </a:pPr>
            <a:r>
              <a:rPr lang="ru-RU" dirty="0"/>
              <a:t>Спортивные (документация по спортивной составляющей работы организации).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3551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75849-82FE-4134-A65C-94FE5C8AA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Уровни управления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A1488F-0A46-443D-9568-864F9DE18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8075"/>
          </a:xfrm>
        </p:spPr>
        <p:txBody>
          <a:bodyPr>
            <a:normAutofit/>
          </a:bodyPr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менеджменте принято выделять три основных уровня управления компаниями: высший (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top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management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), средний (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middle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management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) и низовой (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lower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management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).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Высший уровень менеджмента представлен советом директоров, правлением и комитетами. Средний уровень менеджмента – это центральные службы. Низовой уровень менеджмента составляют производственные, сбытовые и прочие подразделения компании.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сложившейся в Российской Федерации системе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спортивной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подготовки возможно выделить три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уровня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управления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: федеральный, региональный (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уровень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субъекта Российской Федерации) и муниципальный (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уровень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органа местного самоуправления).</a:t>
            </a:r>
          </a:p>
          <a:p>
            <a:pPr marL="0" indent="0" algn="l">
              <a:buNone/>
            </a:pPr>
            <a:endParaRPr lang="ru-RU" b="0" i="0" dirty="0">
              <a:solidFill>
                <a:srgbClr val="333333"/>
              </a:solidFill>
              <a:effectLst/>
              <a:latin typeface="YS Text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72286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4A5EEF-E620-4F6A-832F-21BE6E0B6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Анализ уровней по характеру работы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9B6AD3-9B4A-4978-88FE-5E35EE28A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YS Text"/>
              </a:rPr>
              <a:t>С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труктура управления любой организации традиционно делится на три уровня: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Операционный (оперативный, нижний) уровень обеспечивает решение многократно повторяющихся задач и операций и быстрое реагирование на изменения входной текущей информации.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Функциональный (тактический) уровень обеспечивает решение задач, требующих предварительного анализа информации, подготовленной на первом уровне.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Стратегический уровень обеспечивает выработку управленческих решений, направленных на достижение долгосрочных стратегических целей организации.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5504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0907BF-1A16-4AF4-BD1C-247B880E9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0" i="0" u="none" strike="noStrike" baseline="0" dirty="0">
                <a:latin typeface="FreeSerif"/>
              </a:rPr>
              <a:t>Понятие </a:t>
            </a:r>
            <a:r>
              <a:rPr lang="ru-RU" sz="2400" b="0" i="1" u="none" strike="noStrike" baseline="0" dirty="0">
                <a:latin typeface="FreeSerifItalic"/>
              </a:rPr>
              <a:t>менеджмента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7D9533-A0DF-4200-A702-559A2A368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2000" b="0" i="0" u="none" strike="noStrike" baseline="0" dirty="0">
                <a:latin typeface="FreeSerif"/>
              </a:rPr>
              <a:t>Понятие </a:t>
            </a:r>
            <a:r>
              <a:rPr lang="ru-RU" sz="2000" b="0" i="1" u="none" strike="noStrike" baseline="0" dirty="0">
                <a:latin typeface="FreeSerifItalic"/>
              </a:rPr>
              <a:t>менеджмент </a:t>
            </a:r>
            <a:r>
              <a:rPr lang="ru-RU" sz="2000" b="0" i="0" u="none" strike="noStrike" baseline="0" dirty="0">
                <a:latin typeface="FreeSerif"/>
              </a:rPr>
              <a:t>имеет несколько смысловых значений. В упрощенном понимании оно означает умение добиваться поставленных целей, используя интеллект, труд и мотивы поведения других людей. Сущность менеджмента можно определить как </a:t>
            </a:r>
            <a:r>
              <a:rPr lang="ru-RU" sz="2000" b="0" i="1" u="none" strike="noStrike" baseline="0" dirty="0">
                <a:latin typeface="FreeSerifItalic"/>
              </a:rPr>
              <a:t>вид человеческой деятельности, сочетающий науку и искусство управления. </a:t>
            </a:r>
            <a:r>
              <a:rPr lang="ru-RU" sz="2000" b="0" i="0" u="none" strike="noStrike" baseline="0" dirty="0">
                <a:latin typeface="FreeSerif"/>
              </a:rPr>
              <a:t>В «Словаре иностранных слов» </a:t>
            </a:r>
            <a:r>
              <a:rPr lang="ru-RU" sz="2000" b="0" i="1" u="none" strike="noStrike" baseline="0" dirty="0">
                <a:latin typeface="FreeSerifItalic"/>
              </a:rPr>
              <a:t>менеджмент </a:t>
            </a:r>
            <a:r>
              <a:rPr lang="ru-RU" sz="2000" b="0" i="0" u="none" strike="noStrike" baseline="0" dirty="0">
                <a:latin typeface="FreeSerif"/>
              </a:rPr>
              <a:t>переводится на русский язык как управление производством и как совокупность принципов, методов, средств и форм управления с целью повышения эффективности производства и его прибыльности.</a:t>
            </a:r>
          </a:p>
          <a:p>
            <a:pPr marL="0" indent="0" algn="l">
              <a:buNone/>
            </a:pPr>
            <a:r>
              <a:rPr lang="ru-RU" sz="2000" b="0" i="0" u="none" strike="noStrike" baseline="0" dirty="0">
                <a:latin typeface="FreeSerif"/>
              </a:rPr>
              <a:t>Таким образом, </a:t>
            </a:r>
            <a:r>
              <a:rPr lang="ru-RU" sz="2000" b="0" i="1" u="none" strike="noStrike" baseline="0" dirty="0">
                <a:latin typeface="FreeSerifItalic"/>
              </a:rPr>
              <a:t>менеджмент – </a:t>
            </a:r>
            <a:r>
              <a:rPr lang="ru-RU" sz="2000" b="0" i="0" u="none" strike="noStrike" baseline="0" dirty="0">
                <a:latin typeface="FreeSerif"/>
              </a:rPr>
              <a:t>это интеграционный процесс, в котором профессиональные специалисты формируют организации и управляют ими с помощью постановки целей и разработки способов их достижения.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21095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3401DF-968C-49EB-9A83-AED58924B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Факторы, определяющие работу звеньев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5563BB-CCBD-4736-AE90-3D4561ED8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YS Text"/>
              </a:rPr>
              <a:t>Н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а формирование и использование организационной структуры управления влияют следующие факторы: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Вид хозяйственной деятельности предприятия. В зависимости от того, чем занимается предприятие, создаются структурные подразделения, осуществляется распределение функций между ними, строятся коммуникации.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Размер предприятия (организации, в том числе физкультурно-спортивной). Размер предприятия и географическая диверсификация организационной структуры управления позволяют добиться экономии на масштабе и получить прирост прибыли от уменьшения постоянных затрат на единицу продукции.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Цели предприятия. Проект любой организационной структуры управления на этапе создания предприятия основывается на определении миссии организации и построении системы целей.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Профессиональная подготовка руководителей предприятия, их видение, убеждения и амбиции.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44219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7AB60C-A8B7-4A7C-A219-B5DE104DA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Особенности работы менеджеров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F41E51-221F-45EF-9FBD-092F342BC3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Особенности работы менеджеров включают: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Постановка целей и согласование задач.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Стратегическое планирование и эффективная организация.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Принятие обоснованных решений.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Умелое делегирование обязанностей и задач.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Руководство и поддержка.</a:t>
            </a:r>
          </a:p>
          <a:p>
            <a:pPr algn="l">
              <a:buFont typeface="+mj-lt"/>
              <a:buAutoNum type="arabicPeriod" startAt="6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Управление эффективностью.</a:t>
            </a:r>
          </a:p>
          <a:p>
            <a:pPr algn="l">
              <a:buFont typeface="+mj-lt"/>
              <a:buAutoNum type="arabicPeriod" startAt="7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Содействие коммуникации.</a:t>
            </a:r>
          </a:p>
          <a:p>
            <a:pPr algn="l">
              <a:buFont typeface="+mj-lt"/>
              <a:buAutoNum type="arabicPeriod" startAt="8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Разрешение конфликтов.</a:t>
            </a:r>
          </a:p>
          <a:p>
            <a:pPr algn="l">
              <a:buFont typeface="+mj-lt"/>
              <a:buAutoNum type="arabicPeriod" startAt="9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Развитие и стимулирование обучения.</a:t>
            </a:r>
          </a:p>
          <a:p>
            <a:pPr algn="l">
              <a:buFont typeface="+mj-lt"/>
              <a:buAutoNum type="arabicPeriod" startAt="10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Представительство в команде.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Конкретные обязанности менеджера могут варьироваться в зависимости от его уровня в иерархии управления и характера организации.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14379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24852A-A313-4814-88CD-FEBE9CF7D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19558"/>
          </a:xfrm>
        </p:spPr>
        <p:txBody>
          <a:bodyPr>
            <a:noAutofit/>
          </a:bodyPr>
          <a:lstStyle/>
          <a:p>
            <a:pPr algn="ctr"/>
            <a:r>
              <a:rPr lang="ru-RU" sz="3600" b="0" i="0" dirty="0">
                <a:solidFill>
                  <a:srgbClr val="333333"/>
                </a:solidFill>
                <a:effectLst/>
                <a:latin typeface="YS Text"/>
              </a:rPr>
              <a:t>Особенности работы спортивных менеджеров включают:</a:t>
            </a:r>
            <a:br>
              <a:rPr lang="ru-RU" sz="3600" b="0" i="0" dirty="0">
                <a:solidFill>
                  <a:srgbClr val="333333"/>
                </a:solidFill>
                <a:effectLst/>
                <a:latin typeface="YS Text"/>
              </a:rPr>
            </a:b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1A4BB2-AD23-4306-90D2-1FA3759C1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Разработка стратегии, тактики и планов работы.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Участие в переговорах со спортсменами и заключение контрактов.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Организация, координация и контроль деятельности спортивного учреждения или команды.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Планирование спортивных соревнований и мероприятий, бюджетирование и логистика.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Привлечение спонсоров.</a:t>
            </a:r>
          </a:p>
          <a:p>
            <a:pPr algn="l">
              <a:buFont typeface="+mj-lt"/>
              <a:buAutoNum type="arabicPeriod" startAt="6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Обеспечение финансовой стабильности и коммерческой успешности спортивных проектов.</a:t>
            </a:r>
          </a:p>
          <a:p>
            <a:pPr algn="l">
              <a:buFont typeface="+mj-lt"/>
              <a:buAutoNum type="arabicPeriod" startAt="7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Поиск и подбор спортсменов, помощь им в самореализации и построении карьеры.</a:t>
            </a:r>
          </a:p>
          <a:p>
            <a:pPr algn="l">
              <a:buFont typeface="+mj-lt"/>
              <a:buAutoNum type="arabicPeriod" startAt="8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Работа с тренерским составом и другим персоналом.</a:t>
            </a:r>
          </a:p>
          <a:p>
            <a:pPr algn="l">
              <a:buFont typeface="+mj-lt"/>
              <a:buAutoNum type="arabicPeriod" startAt="9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Участие в составлении графика тренировок, расписания игр и спортивных мероприятий.</a:t>
            </a:r>
          </a:p>
          <a:p>
            <a:pPr algn="l">
              <a:buFont typeface="+mj-lt"/>
              <a:buAutoNum type="arabicPeriod" startAt="10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Создание и поддержание отношений с владельцами команд, тренерами, спонсорами, партнерами и СМИ.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Также спортивный менеджер может выступать в роли антикризисного управляющего, разрешая конфликты и кризисы.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2378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B13EE4-64EE-4DE0-8BCA-00050550B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Понятие управления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C7CE63-7478-49B9-B153-6F69D6E0B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Управление — это воздействие субъекта управления на управляемую систему (объект управления) с целью обеспечения требуемого её поведения или изменения её характеристик.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Управление может рассматриваться в двух основных аспектах: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Управление — это деятельность. В этом значении управление рассматривается как воздействие субъекта управления на управляемую систему с целью обеспечения требуемого её поведения или изменения её характеристик.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Управление — это функция. В этом значении управление рассматривается как функция организованных систем различной природы, которая обеспечивает: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сохранение определённой структуры системы и её системных характеристик;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поддержание установленного режима деятельности системы и его оптимизацию;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реализацию (явно или латентно) заданной программы деятельности системы (достижение цели).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3328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BB9F6-8CE7-4A74-97C3-E2342A09D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Выделяют следующие виды управления:</a:t>
            </a:r>
            <a:br>
              <a:rPr lang="ru-RU" b="0" i="0" dirty="0">
                <a:solidFill>
                  <a:srgbClr val="333333"/>
                </a:solidFill>
                <a:effectLst/>
                <a:latin typeface="YS Text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AFA1C1-AE68-427C-9FAC-3452DB82F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механическое, техническое управление (управление техникой, машинами, технологическими процессами);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естественное управление (управление процессами жизнедеятельности живых организмов);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социальное управление (управление общественными процессами, людьми и организациями).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5591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7D2F38-1E63-4792-9F08-F28601F88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Цели и задачи менеджмента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56EC77-5B9D-478F-AA1A-A40031065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Цели менеджмента: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Обеспечение прибыльности (успешности, эффективности) деятельности фирмы (предприятия, организации, команды и т.д.) путём рациональной организации производственного процесса или иного основного процесса (предоставления услуг, торгового процесса и т.д.).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Эффективное использование кадрового потенциала при одновременном повышении квалификации, творческой активности и лояльности каждого работника.</a:t>
            </a:r>
          </a:p>
          <a:p>
            <a:pPr marL="0" indent="0" algn="l">
              <a:buNone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Задачи менеджмента: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Обеспечение автоматизации производства и переход к использованию работников, обладающих высокой квалификацией.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Стимулирование работы сотрудников фирмы путём создания для них лучших условий труда и установления более высокой заработной платы.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Постоянный контроль за эффективностью деятельности фирмы, координация работы всех подразделений фирмы.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Постоянный поиск и освоение новых рынков.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1386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641F9-F087-47F2-A5D7-2FCAB8006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Менеджер и его роли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27B046-F1BF-488C-B848-2A195F469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Основные роли менеджера в команде: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Лидер. Направляет команду к достижению целей, мотивирует сотрудников, принимает решения и решает конфликты.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Координатор. Распределяет задачи между членами команды, следит за сроками и качеством выполнения работы, обеспечивает эффективное взаимодействие между различными отделами и подразделениями.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Коммуникатор. Отвечает за передачу информации между членами команды, а также между командой и руководством.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Наставник. Помогает членам команды развиваться и расти профессионально, предоставляет обратную связь и поддержку в трудных ситуациях.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Ключевые функции менеджера: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Планирование. Разработка планов и стратегий для достижения целей команды.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Организация. Создание структуры команды, распределение ролей и обязанностей, обеспечение необходимых ресурсов для выполнения задач.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Контроль. Отслеживание выполнения задач и достижения целей, оценка результатов и внесение необходимых коррективов.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Мотивация. Вдохновение команды, поощрение достижений, поддержание высокого уровня мотивации.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Оценка. Проведение регулярных оценок, предоставление обратной связи, помощь сотрудникам в улучшении навыков и результатов.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5606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1C48C1-32F8-4E80-86A8-07C92F30B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Формирование генеральной цели менеджмента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9181D9-1D01-45D7-B687-AFCC65504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37953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YS Text"/>
              </a:rPr>
              <a:t>Г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лавная цель менеджмента — это: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Постановка целей работы компании.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Разработка способов и планов по их достижению.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Организация работы по реализации планов.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Контроль над достижением поставленных задач.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Корректировка целей и путей их достижения в процессе выполнения.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Конечная цель менеджмента и управления — это обеспечение прибыльности (успешности) организации.</a:t>
            </a:r>
          </a:p>
          <a:p>
            <a:pPr marL="0" indent="0" algn="l">
              <a:buNone/>
            </a:pPr>
            <a:endParaRPr lang="ru-RU" b="0" i="0" dirty="0">
              <a:solidFill>
                <a:srgbClr val="333333"/>
              </a:solidFill>
              <a:effectLst/>
              <a:latin typeface="YS Text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8276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12F2AD-DF30-494E-8DFE-941651D3D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Генеральная цель в спортивном менеджменте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BB51C5-FAF2-405D-A2E0-9B8AAD128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Цель спортивного менеджмента — обеспечить эффективное функционирование физкультурно-спортивных организаций в современных рыночных условиях России.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Для коммерческих организаций физкультурно-спортивной направленности конечная цель менеджмента — обеспечение прибыльности или доходности работы организации путём рациональной организации труда.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Для некоммерческих организаций, в том числе государственных (ДЮСШ, СДЮШОР, ШВСМ), цель менеджмента — постоянное стремление удовлетворить потребности и спортивные интересы различных категорий населения в физкультурно-спортивных услугах.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7042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A78F10-9310-4C91-AAF0-02976685F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Спортивный менеджмент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028BA6-CFA3-48BF-BBCE-19B7C7176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Спортивный менеджмент — это управление физкультурно-спортивными организациями.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Задача спортивного менеджмента заключается не в достижении высоких результатов спортсменов на соревнованиях и даже не в улучшении здоровья людей путём регулярных занятий.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Спортивный менеджмент как отрасль управления направлен на обеспечение бесперебойной и качественной работы спортивных клубов, федераций, секций и др., их развитие и популяризацию в рыночных условиях.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2886111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60</TotalTime>
  <Words>2420</Words>
  <Application>Microsoft Office PowerPoint</Application>
  <PresentationFormat>Широкоэкранный</PresentationFormat>
  <Paragraphs>162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FreeSerif</vt:lpstr>
      <vt:lpstr>FreeSerifItalic</vt:lpstr>
      <vt:lpstr>Times New Roman</vt:lpstr>
      <vt:lpstr>YS Text</vt:lpstr>
      <vt:lpstr>Ретро</vt:lpstr>
      <vt:lpstr>Менеджмент физической культуры и спорта</vt:lpstr>
      <vt:lpstr>Понятие менеджмента</vt:lpstr>
      <vt:lpstr>Понятие управления</vt:lpstr>
      <vt:lpstr>Выделяют следующие виды управления: </vt:lpstr>
      <vt:lpstr>Цели и задачи менеджмента</vt:lpstr>
      <vt:lpstr>Менеджер и его роли</vt:lpstr>
      <vt:lpstr>Формирование генеральной цели менеджмента</vt:lpstr>
      <vt:lpstr>Генеральная цель в спортивном менеджменте</vt:lpstr>
      <vt:lpstr>Спортивный менеджмент</vt:lpstr>
      <vt:lpstr>Функции менеджмента в физической культуре и спорте </vt:lpstr>
      <vt:lpstr>Функции спортивного менеджера</vt:lpstr>
      <vt:lpstr>Спортивная информация в менеджменте</vt:lpstr>
      <vt:lpstr>Классификация информации</vt:lpstr>
      <vt:lpstr>Отчетная документация физкультурно-спортивных организаций</vt:lpstr>
      <vt:lpstr>Отчетная документация физкультурно-спортивных организаций</vt:lpstr>
      <vt:lpstr>Отчетная документация физкультурно-спортивных организаций</vt:lpstr>
      <vt:lpstr>Массивы документов по разделам деятельности физкультурно-спортивных организаций</vt:lpstr>
      <vt:lpstr>Уровни управления</vt:lpstr>
      <vt:lpstr>Анализ уровней по характеру работы</vt:lpstr>
      <vt:lpstr>Факторы, определяющие работу звеньев</vt:lpstr>
      <vt:lpstr>Особенности работы менеджеров</vt:lpstr>
      <vt:lpstr>Особенности работы спортивных менеджеров включают: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Менеджмент физической культуры и спорта</dc:title>
  <dc:creator>Николай Чертов</dc:creator>
  <cp:lastModifiedBy>Николай Чертов</cp:lastModifiedBy>
  <cp:revision>8</cp:revision>
  <dcterms:created xsi:type="dcterms:W3CDTF">2024-09-09T18:54:17Z</dcterms:created>
  <dcterms:modified xsi:type="dcterms:W3CDTF">2024-09-09T21:00:38Z</dcterms:modified>
</cp:coreProperties>
</file>