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858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18AE26-DC19-4DEF-A111-AD9DD356CFF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7AD76A6C-3196-4D40-A924-8A4BE7C4056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Правила отношений</a:t>
          </a:r>
        </a:p>
      </dgm:t>
    </dgm:pt>
    <dgm:pt modelId="{F7C6CCE6-4501-42E6-915F-F9A9A08D076B}" type="parTrans" cxnId="{36BA7A8C-BC37-4E39-94F8-9FD44E90A4B1}">
      <dgm:prSet/>
      <dgm:spPr/>
    </dgm:pt>
    <dgm:pt modelId="{07A02D04-B719-4A99-A704-F7E21B69189D}" type="sibTrans" cxnId="{36BA7A8C-BC37-4E39-94F8-9FD44E90A4B1}">
      <dgm:prSet/>
      <dgm:spPr/>
    </dgm:pt>
    <dgm:pt modelId="{84BEA269-BA87-40F3-9B67-00023405448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Человек А</a:t>
          </a:r>
        </a:p>
      </dgm:t>
    </dgm:pt>
    <dgm:pt modelId="{F225137C-7A03-42CA-BC65-DDA48E7DC935}" type="parTrans" cxnId="{89F39E62-FA09-4DBD-BCEA-E48EBB560A56}">
      <dgm:prSet/>
      <dgm:spPr/>
    </dgm:pt>
    <dgm:pt modelId="{099FEF9D-3899-49D9-9C29-A4915EEF6203}" type="sibTrans" cxnId="{89F39E62-FA09-4DBD-BCEA-E48EBB560A56}">
      <dgm:prSet/>
      <dgm:spPr/>
    </dgm:pt>
    <dgm:pt modelId="{2691A40E-D633-44DD-B1A9-B0035A6D724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Человек Б</a:t>
          </a:r>
        </a:p>
      </dgm:t>
    </dgm:pt>
    <dgm:pt modelId="{376BA8A5-B8D6-47CA-9DF0-A3C7582FF3E8}" type="parTrans" cxnId="{8BA0429E-3EE9-46AC-9C4F-DF0CC15D8476}">
      <dgm:prSet/>
      <dgm:spPr/>
    </dgm:pt>
    <dgm:pt modelId="{CB9F1DEB-147D-462E-BE6F-BADD52B7EDA9}" type="sibTrans" cxnId="{8BA0429E-3EE9-46AC-9C4F-DF0CC15D8476}">
      <dgm:prSet/>
      <dgm:spPr/>
    </dgm:pt>
    <dgm:pt modelId="{882B5F9D-F5EF-42BD-BA86-476184DCCE0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Человек В</a:t>
          </a:r>
        </a:p>
      </dgm:t>
    </dgm:pt>
    <dgm:pt modelId="{CDE3E92B-4493-454B-8E97-626F5CD5E767}" type="parTrans" cxnId="{05959CFB-8952-469D-B46C-75ADE4AD6175}">
      <dgm:prSet/>
      <dgm:spPr/>
    </dgm:pt>
    <dgm:pt modelId="{B7C9D0F8-A3B1-4B08-9A39-0B5746CCDB07}" type="sibTrans" cxnId="{05959CFB-8952-469D-B46C-75ADE4AD6175}">
      <dgm:prSet/>
      <dgm:spPr/>
    </dgm:pt>
    <dgm:pt modelId="{10801152-09D8-4A7B-B846-7AA25F6F2793}" type="pres">
      <dgm:prSet presAssocID="{3418AE26-DC19-4DEF-A111-AD9DD356CFF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B9AA847-2B6F-460B-A4BC-C1335B7ABF76}" type="pres">
      <dgm:prSet presAssocID="{7AD76A6C-3196-4D40-A924-8A4BE7C4056A}" presName="hierRoot1" presStyleCnt="0">
        <dgm:presLayoutVars>
          <dgm:hierBranch/>
        </dgm:presLayoutVars>
      </dgm:prSet>
      <dgm:spPr/>
    </dgm:pt>
    <dgm:pt modelId="{D6F85490-15C6-49C4-ACA2-9D38742EA446}" type="pres">
      <dgm:prSet presAssocID="{7AD76A6C-3196-4D40-A924-8A4BE7C4056A}" presName="rootComposite1" presStyleCnt="0"/>
      <dgm:spPr/>
    </dgm:pt>
    <dgm:pt modelId="{7D2E242E-06FD-4E21-83D9-06C857971636}" type="pres">
      <dgm:prSet presAssocID="{7AD76A6C-3196-4D40-A924-8A4BE7C4056A}" presName="rootText1" presStyleLbl="node0" presStyleIdx="0" presStyleCnt="1">
        <dgm:presLayoutVars>
          <dgm:chPref val="3"/>
        </dgm:presLayoutVars>
      </dgm:prSet>
      <dgm:spPr/>
    </dgm:pt>
    <dgm:pt modelId="{5CF00A1F-6756-4AD9-B885-F1767BFB696E}" type="pres">
      <dgm:prSet presAssocID="{7AD76A6C-3196-4D40-A924-8A4BE7C4056A}" presName="rootConnector1" presStyleLbl="node1" presStyleIdx="0" presStyleCnt="0"/>
      <dgm:spPr/>
    </dgm:pt>
    <dgm:pt modelId="{E8582E59-DA9F-47BB-AF4A-865251ABDA36}" type="pres">
      <dgm:prSet presAssocID="{7AD76A6C-3196-4D40-A924-8A4BE7C4056A}" presName="hierChild2" presStyleCnt="0"/>
      <dgm:spPr/>
    </dgm:pt>
    <dgm:pt modelId="{863FE3CD-ED50-4F92-9F74-05B827521554}" type="pres">
      <dgm:prSet presAssocID="{F225137C-7A03-42CA-BC65-DDA48E7DC935}" presName="Name35" presStyleLbl="parChTrans1D2" presStyleIdx="0" presStyleCnt="3"/>
      <dgm:spPr/>
    </dgm:pt>
    <dgm:pt modelId="{A739A9B2-2D10-484F-9120-E6937C41B90C}" type="pres">
      <dgm:prSet presAssocID="{84BEA269-BA87-40F3-9B67-00023405448F}" presName="hierRoot2" presStyleCnt="0">
        <dgm:presLayoutVars>
          <dgm:hierBranch/>
        </dgm:presLayoutVars>
      </dgm:prSet>
      <dgm:spPr/>
    </dgm:pt>
    <dgm:pt modelId="{B050AEE9-43BE-41FB-A39C-B1971FC6C40D}" type="pres">
      <dgm:prSet presAssocID="{84BEA269-BA87-40F3-9B67-00023405448F}" presName="rootComposite" presStyleCnt="0"/>
      <dgm:spPr/>
    </dgm:pt>
    <dgm:pt modelId="{797A3A22-388A-482D-B1A7-04EF53E2EAB2}" type="pres">
      <dgm:prSet presAssocID="{84BEA269-BA87-40F3-9B67-00023405448F}" presName="rootText" presStyleLbl="node2" presStyleIdx="0" presStyleCnt="3">
        <dgm:presLayoutVars>
          <dgm:chPref val="3"/>
        </dgm:presLayoutVars>
      </dgm:prSet>
      <dgm:spPr/>
    </dgm:pt>
    <dgm:pt modelId="{7CD730A3-3D0D-4929-B67F-1FFB3D231566}" type="pres">
      <dgm:prSet presAssocID="{84BEA269-BA87-40F3-9B67-00023405448F}" presName="rootConnector" presStyleLbl="node2" presStyleIdx="0" presStyleCnt="3"/>
      <dgm:spPr/>
    </dgm:pt>
    <dgm:pt modelId="{06C14E7C-F45D-49D6-A601-F4B7B560115B}" type="pres">
      <dgm:prSet presAssocID="{84BEA269-BA87-40F3-9B67-00023405448F}" presName="hierChild4" presStyleCnt="0"/>
      <dgm:spPr/>
    </dgm:pt>
    <dgm:pt modelId="{74F0BB64-FC13-48E2-BAB7-CE94B0729319}" type="pres">
      <dgm:prSet presAssocID="{84BEA269-BA87-40F3-9B67-00023405448F}" presName="hierChild5" presStyleCnt="0"/>
      <dgm:spPr/>
    </dgm:pt>
    <dgm:pt modelId="{EF611888-094F-404D-ABEE-565B31CE660E}" type="pres">
      <dgm:prSet presAssocID="{376BA8A5-B8D6-47CA-9DF0-A3C7582FF3E8}" presName="Name35" presStyleLbl="parChTrans1D2" presStyleIdx="1" presStyleCnt="3"/>
      <dgm:spPr/>
    </dgm:pt>
    <dgm:pt modelId="{BBE2080C-4A05-43E8-91BE-D5B28A681C0A}" type="pres">
      <dgm:prSet presAssocID="{2691A40E-D633-44DD-B1A9-B0035A6D724E}" presName="hierRoot2" presStyleCnt="0">
        <dgm:presLayoutVars>
          <dgm:hierBranch/>
        </dgm:presLayoutVars>
      </dgm:prSet>
      <dgm:spPr/>
    </dgm:pt>
    <dgm:pt modelId="{6D1A6069-FB66-4163-8B9E-FE519F24E2F2}" type="pres">
      <dgm:prSet presAssocID="{2691A40E-D633-44DD-B1A9-B0035A6D724E}" presName="rootComposite" presStyleCnt="0"/>
      <dgm:spPr/>
    </dgm:pt>
    <dgm:pt modelId="{8B390647-9E7A-4E7C-B6B3-FE41CADB3109}" type="pres">
      <dgm:prSet presAssocID="{2691A40E-D633-44DD-B1A9-B0035A6D724E}" presName="rootText" presStyleLbl="node2" presStyleIdx="1" presStyleCnt="3">
        <dgm:presLayoutVars>
          <dgm:chPref val="3"/>
        </dgm:presLayoutVars>
      </dgm:prSet>
      <dgm:spPr/>
    </dgm:pt>
    <dgm:pt modelId="{78EE5DD0-37BC-4335-A833-8B17E73D3F88}" type="pres">
      <dgm:prSet presAssocID="{2691A40E-D633-44DD-B1A9-B0035A6D724E}" presName="rootConnector" presStyleLbl="node2" presStyleIdx="1" presStyleCnt="3"/>
      <dgm:spPr/>
    </dgm:pt>
    <dgm:pt modelId="{422FD97E-14DC-4A77-B2BE-C718E1E9E8B5}" type="pres">
      <dgm:prSet presAssocID="{2691A40E-D633-44DD-B1A9-B0035A6D724E}" presName="hierChild4" presStyleCnt="0"/>
      <dgm:spPr/>
    </dgm:pt>
    <dgm:pt modelId="{76622A1F-1C88-49FE-9AEA-6EF93A287B69}" type="pres">
      <dgm:prSet presAssocID="{2691A40E-D633-44DD-B1A9-B0035A6D724E}" presName="hierChild5" presStyleCnt="0"/>
      <dgm:spPr/>
    </dgm:pt>
    <dgm:pt modelId="{14CD6C38-D157-4925-8CEB-FD0BC60BA4F2}" type="pres">
      <dgm:prSet presAssocID="{CDE3E92B-4493-454B-8E97-626F5CD5E767}" presName="Name35" presStyleLbl="parChTrans1D2" presStyleIdx="2" presStyleCnt="3"/>
      <dgm:spPr/>
    </dgm:pt>
    <dgm:pt modelId="{FF013796-F96E-4301-9B94-FF29B40C3B9B}" type="pres">
      <dgm:prSet presAssocID="{882B5F9D-F5EF-42BD-BA86-476184DCCE06}" presName="hierRoot2" presStyleCnt="0">
        <dgm:presLayoutVars>
          <dgm:hierBranch/>
        </dgm:presLayoutVars>
      </dgm:prSet>
      <dgm:spPr/>
    </dgm:pt>
    <dgm:pt modelId="{7B01C57A-646A-4784-B86C-5E890A9BEC3F}" type="pres">
      <dgm:prSet presAssocID="{882B5F9D-F5EF-42BD-BA86-476184DCCE06}" presName="rootComposite" presStyleCnt="0"/>
      <dgm:spPr/>
    </dgm:pt>
    <dgm:pt modelId="{0FF66DF0-9CC0-491B-BB8C-CFDF43EB76E9}" type="pres">
      <dgm:prSet presAssocID="{882B5F9D-F5EF-42BD-BA86-476184DCCE06}" presName="rootText" presStyleLbl="node2" presStyleIdx="2" presStyleCnt="3">
        <dgm:presLayoutVars>
          <dgm:chPref val="3"/>
        </dgm:presLayoutVars>
      </dgm:prSet>
      <dgm:spPr/>
    </dgm:pt>
    <dgm:pt modelId="{0FEC4B7E-45B5-4621-8387-34C9F2AD873B}" type="pres">
      <dgm:prSet presAssocID="{882B5F9D-F5EF-42BD-BA86-476184DCCE06}" presName="rootConnector" presStyleLbl="node2" presStyleIdx="2" presStyleCnt="3"/>
      <dgm:spPr/>
    </dgm:pt>
    <dgm:pt modelId="{735C776C-080C-4CD7-934F-B366AE0A3ACB}" type="pres">
      <dgm:prSet presAssocID="{882B5F9D-F5EF-42BD-BA86-476184DCCE06}" presName="hierChild4" presStyleCnt="0"/>
      <dgm:spPr/>
    </dgm:pt>
    <dgm:pt modelId="{BE135886-CFF2-4B22-8578-9D786C34B10A}" type="pres">
      <dgm:prSet presAssocID="{882B5F9D-F5EF-42BD-BA86-476184DCCE06}" presName="hierChild5" presStyleCnt="0"/>
      <dgm:spPr/>
    </dgm:pt>
    <dgm:pt modelId="{3D6981E1-CBB3-4F39-8630-47DB8F92796D}" type="pres">
      <dgm:prSet presAssocID="{7AD76A6C-3196-4D40-A924-8A4BE7C4056A}" presName="hierChild3" presStyleCnt="0"/>
      <dgm:spPr/>
    </dgm:pt>
  </dgm:ptLst>
  <dgm:cxnLst>
    <dgm:cxn modelId="{BC563703-48FD-4551-B6C9-16A38E55503D}" type="presOf" srcId="{7AD76A6C-3196-4D40-A924-8A4BE7C4056A}" destId="{5CF00A1F-6756-4AD9-B885-F1767BFB696E}" srcOrd="1" destOrd="0" presId="urn:microsoft.com/office/officeart/2005/8/layout/orgChart1"/>
    <dgm:cxn modelId="{8494C813-3F6C-476C-8A6F-211072431A8B}" type="presOf" srcId="{2691A40E-D633-44DD-B1A9-B0035A6D724E}" destId="{8B390647-9E7A-4E7C-B6B3-FE41CADB3109}" srcOrd="0" destOrd="0" presId="urn:microsoft.com/office/officeart/2005/8/layout/orgChart1"/>
    <dgm:cxn modelId="{5044DC18-BE4A-485A-9FEA-27AC8BEFA8E9}" type="presOf" srcId="{2691A40E-D633-44DD-B1A9-B0035A6D724E}" destId="{78EE5DD0-37BC-4335-A833-8B17E73D3F88}" srcOrd="1" destOrd="0" presId="urn:microsoft.com/office/officeart/2005/8/layout/orgChart1"/>
    <dgm:cxn modelId="{66A0CF2A-20F7-4B1D-BB33-1149714A5076}" type="presOf" srcId="{882B5F9D-F5EF-42BD-BA86-476184DCCE06}" destId="{0FEC4B7E-45B5-4621-8387-34C9F2AD873B}" srcOrd="1" destOrd="0" presId="urn:microsoft.com/office/officeart/2005/8/layout/orgChart1"/>
    <dgm:cxn modelId="{11A2583D-AD3B-47B7-8522-FFB17C10FD9E}" type="presOf" srcId="{882B5F9D-F5EF-42BD-BA86-476184DCCE06}" destId="{0FF66DF0-9CC0-491B-BB8C-CFDF43EB76E9}" srcOrd="0" destOrd="0" presId="urn:microsoft.com/office/officeart/2005/8/layout/orgChart1"/>
    <dgm:cxn modelId="{EEC54A3E-023C-4CB6-A28B-05BA1B1297D3}" type="presOf" srcId="{7AD76A6C-3196-4D40-A924-8A4BE7C4056A}" destId="{7D2E242E-06FD-4E21-83D9-06C857971636}" srcOrd="0" destOrd="0" presId="urn:microsoft.com/office/officeart/2005/8/layout/orgChart1"/>
    <dgm:cxn modelId="{89F39E62-FA09-4DBD-BCEA-E48EBB560A56}" srcId="{7AD76A6C-3196-4D40-A924-8A4BE7C4056A}" destId="{84BEA269-BA87-40F3-9B67-00023405448F}" srcOrd="0" destOrd="0" parTransId="{F225137C-7A03-42CA-BC65-DDA48E7DC935}" sibTransId="{099FEF9D-3899-49D9-9C29-A4915EEF6203}"/>
    <dgm:cxn modelId="{1A2F6449-B2FE-4094-9E09-150E9FFF5F16}" type="presOf" srcId="{376BA8A5-B8D6-47CA-9DF0-A3C7582FF3E8}" destId="{EF611888-094F-404D-ABEE-565B31CE660E}" srcOrd="0" destOrd="0" presId="urn:microsoft.com/office/officeart/2005/8/layout/orgChart1"/>
    <dgm:cxn modelId="{6FAB046D-48AE-4461-98B2-644E9D55545E}" type="presOf" srcId="{84BEA269-BA87-40F3-9B67-00023405448F}" destId="{797A3A22-388A-482D-B1A7-04EF53E2EAB2}" srcOrd="0" destOrd="0" presId="urn:microsoft.com/office/officeart/2005/8/layout/orgChart1"/>
    <dgm:cxn modelId="{929ABA56-4180-4B1C-960F-AEE2C5112FD1}" type="presOf" srcId="{3418AE26-DC19-4DEF-A111-AD9DD356CFFF}" destId="{10801152-09D8-4A7B-B846-7AA25F6F2793}" srcOrd="0" destOrd="0" presId="urn:microsoft.com/office/officeart/2005/8/layout/orgChart1"/>
    <dgm:cxn modelId="{36BA7A8C-BC37-4E39-94F8-9FD44E90A4B1}" srcId="{3418AE26-DC19-4DEF-A111-AD9DD356CFFF}" destId="{7AD76A6C-3196-4D40-A924-8A4BE7C4056A}" srcOrd="0" destOrd="0" parTransId="{F7C6CCE6-4501-42E6-915F-F9A9A08D076B}" sibTransId="{07A02D04-B719-4A99-A704-F7E21B69189D}"/>
    <dgm:cxn modelId="{2B92018E-3951-46A1-878B-CD1A234F21AA}" type="presOf" srcId="{84BEA269-BA87-40F3-9B67-00023405448F}" destId="{7CD730A3-3D0D-4929-B67F-1FFB3D231566}" srcOrd="1" destOrd="0" presId="urn:microsoft.com/office/officeart/2005/8/layout/orgChart1"/>
    <dgm:cxn modelId="{8BA0429E-3EE9-46AC-9C4F-DF0CC15D8476}" srcId="{7AD76A6C-3196-4D40-A924-8A4BE7C4056A}" destId="{2691A40E-D633-44DD-B1A9-B0035A6D724E}" srcOrd="1" destOrd="0" parTransId="{376BA8A5-B8D6-47CA-9DF0-A3C7582FF3E8}" sibTransId="{CB9F1DEB-147D-462E-BE6F-BADD52B7EDA9}"/>
    <dgm:cxn modelId="{1F2049BF-75A5-43C7-B8FF-6EF5FE398024}" type="presOf" srcId="{F225137C-7A03-42CA-BC65-DDA48E7DC935}" destId="{863FE3CD-ED50-4F92-9F74-05B827521554}" srcOrd="0" destOrd="0" presId="urn:microsoft.com/office/officeart/2005/8/layout/orgChart1"/>
    <dgm:cxn modelId="{08C3FADA-3229-4A52-B81E-BB3D61AC9519}" type="presOf" srcId="{CDE3E92B-4493-454B-8E97-626F5CD5E767}" destId="{14CD6C38-D157-4925-8CEB-FD0BC60BA4F2}" srcOrd="0" destOrd="0" presId="urn:microsoft.com/office/officeart/2005/8/layout/orgChart1"/>
    <dgm:cxn modelId="{05959CFB-8952-469D-B46C-75ADE4AD6175}" srcId="{7AD76A6C-3196-4D40-A924-8A4BE7C4056A}" destId="{882B5F9D-F5EF-42BD-BA86-476184DCCE06}" srcOrd="2" destOrd="0" parTransId="{CDE3E92B-4493-454B-8E97-626F5CD5E767}" sibTransId="{B7C9D0F8-A3B1-4B08-9A39-0B5746CCDB07}"/>
    <dgm:cxn modelId="{F4DE9C15-4E02-4070-93AC-48F989E6B124}" type="presParOf" srcId="{10801152-09D8-4A7B-B846-7AA25F6F2793}" destId="{4B9AA847-2B6F-460B-A4BC-C1335B7ABF76}" srcOrd="0" destOrd="0" presId="urn:microsoft.com/office/officeart/2005/8/layout/orgChart1"/>
    <dgm:cxn modelId="{1D431901-6A81-4189-8B81-4EAC536560E8}" type="presParOf" srcId="{4B9AA847-2B6F-460B-A4BC-C1335B7ABF76}" destId="{D6F85490-15C6-49C4-ACA2-9D38742EA446}" srcOrd="0" destOrd="0" presId="urn:microsoft.com/office/officeart/2005/8/layout/orgChart1"/>
    <dgm:cxn modelId="{F61FC72A-0307-42E3-9425-96EE4AE33326}" type="presParOf" srcId="{D6F85490-15C6-49C4-ACA2-9D38742EA446}" destId="{7D2E242E-06FD-4E21-83D9-06C857971636}" srcOrd="0" destOrd="0" presId="urn:microsoft.com/office/officeart/2005/8/layout/orgChart1"/>
    <dgm:cxn modelId="{F0294883-42E5-4FE7-8095-DF0EB37C25CA}" type="presParOf" srcId="{D6F85490-15C6-49C4-ACA2-9D38742EA446}" destId="{5CF00A1F-6756-4AD9-B885-F1767BFB696E}" srcOrd="1" destOrd="0" presId="urn:microsoft.com/office/officeart/2005/8/layout/orgChart1"/>
    <dgm:cxn modelId="{93CFA72C-CC2A-4B9B-A85D-B40D1F16D9DB}" type="presParOf" srcId="{4B9AA847-2B6F-460B-A4BC-C1335B7ABF76}" destId="{E8582E59-DA9F-47BB-AF4A-865251ABDA36}" srcOrd="1" destOrd="0" presId="urn:microsoft.com/office/officeart/2005/8/layout/orgChart1"/>
    <dgm:cxn modelId="{A5593F02-1CA7-45D1-9AF4-9D732B57EE7B}" type="presParOf" srcId="{E8582E59-DA9F-47BB-AF4A-865251ABDA36}" destId="{863FE3CD-ED50-4F92-9F74-05B827521554}" srcOrd="0" destOrd="0" presId="urn:microsoft.com/office/officeart/2005/8/layout/orgChart1"/>
    <dgm:cxn modelId="{277FCE42-DA70-4284-9DE7-8A892A581BE4}" type="presParOf" srcId="{E8582E59-DA9F-47BB-AF4A-865251ABDA36}" destId="{A739A9B2-2D10-484F-9120-E6937C41B90C}" srcOrd="1" destOrd="0" presId="urn:microsoft.com/office/officeart/2005/8/layout/orgChart1"/>
    <dgm:cxn modelId="{418F8E91-DB29-4C1B-948B-8ECA9C3B2D83}" type="presParOf" srcId="{A739A9B2-2D10-484F-9120-E6937C41B90C}" destId="{B050AEE9-43BE-41FB-A39C-B1971FC6C40D}" srcOrd="0" destOrd="0" presId="urn:microsoft.com/office/officeart/2005/8/layout/orgChart1"/>
    <dgm:cxn modelId="{D524907E-3919-4931-A919-48CF8DAE3925}" type="presParOf" srcId="{B050AEE9-43BE-41FB-A39C-B1971FC6C40D}" destId="{797A3A22-388A-482D-B1A7-04EF53E2EAB2}" srcOrd="0" destOrd="0" presId="urn:microsoft.com/office/officeart/2005/8/layout/orgChart1"/>
    <dgm:cxn modelId="{B09FFD9F-2713-4600-94C6-52702A5AB95F}" type="presParOf" srcId="{B050AEE9-43BE-41FB-A39C-B1971FC6C40D}" destId="{7CD730A3-3D0D-4929-B67F-1FFB3D231566}" srcOrd="1" destOrd="0" presId="urn:microsoft.com/office/officeart/2005/8/layout/orgChart1"/>
    <dgm:cxn modelId="{10C1D1AB-628F-4F59-A2C0-EB9E9AA0E49E}" type="presParOf" srcId="{A739A9B2-2D10-484F-9120-E6937C41B90C}" destId="{06C14E7C-F45D-49D6-A601-F4B7B560115B}" srcOrd="1" destOrd="0" presId="urn:microsoft.com/office/officeart/2005/8/layout/orgChart1"/>
    <dgm:cxn modelId="{6B34334A-3F8C-494C-B4A7-86AA1243D4FC}" type="presParOf" srcId="{A739A9B2-2D10-484F-9120-E6937C41B90C}" destId="{74F0BB64-FC13-48E2-BAB7-CE94B0729319}" srcOrd="2" destOrd="0" presId="urn:microsoft.com/office/officeart/2005/8/layout/orgChart1"/>
    <dgm:cxn modelId="{3FB69871-1A61-47A7-BA8D-6B5938B803EE}" type="presParOf" srcId="{E8582E59-DA9F-47BB-AF4A-865251ABDA36}" destId="{EF611888-094F-404D-ABEE-565B31CE660E}" srcOrd="2" destOrd="0" presId="urn:microsoft.com/office/officeart/2005/8/layout/orgChart1"/>
    <dgm:cxn modelId="{065038ED-80D1-47E5-9385-BC23837240DD}" type="presParOf" srcId="{E8582E59-DA9F-47BB-AF4A-865251ABDA36}" destId="{BBE2080C-4A05-43E8-91BE-D5B28A681C0A}" srcOrd="3" destOrd="0" presId="urn:microsoft.com/office/officeart/2005/8/layout/orgChart1"/>
    <dgm:cxn modelId="{7CD4E979-E161-42F1-A833-950243DD306D}" type="presParOf" srcId="{BBE2080C-4A05-43E8-91BE-D5B28A681C0A}" destId="{6D1A6069-FB66-4163-8B9E-FE519F24E2F2}" srcOrd="0" destOrd="0" presId="urn:microsoft.com/office/officeart/2005/8/layout/orgChart1"/>
    <dgm:cxn modelId="{A906CCBC-C50B-420C-9ABC-EF39BCA32329}" type="presParOf" srcId="{6D1A6069-FB66-4163-8B9E-FE519F24E2F2}" destId="{8B390647-9E7A-4E7C-B6B3-FE41CADB3109}" srcOrd="0" destOrd="0" presId="urn:microsoft.com/office/officeart/2005/8/layout/orgChart1"/>
    <dgm:cxn modelId="{9BBE95C0-88D2-470A-99E9-2D056B83C289}" type="presParOf" srcId="{6D1A6069-FB66-4163-8B9E-FE519F24E2F2}" destId="{78EE5DD0-37BC-4335-A833-8B17E73D3F88}" srcOrd="1" destOrd="0" presId="urn:microsoft.com/office/officeart/2005/8/layout/orgChart1"/>
    <dgm:cxn modelId="{B48026ED-F788-42F4-8A63-B4C322E9C14F}" type="presParOf" srcId="{BBE2080C-4A05-43E8-91BE-D5B28A681C0A}" destId="{422FD97E-14DC-4A77-B2BE-C718E1E9E8B5}" srcOrd="1" destOrd="0" presId="urn:microsoft.com/office/officeart/2005/8/layout/orgChart1"/>
    <dgm:cxn modelId="{05777E3E-44B6-4AAF-B8DD-568CDFFB4813}" type="presParOf" srcId="{BBE2080C-4A05-43E8-91BE-D5B28A681C0A}" destId="{76622A1F-1C88-49FE-9AEA-6EF93A287B69}" srcOrd="2" destOrd="0" presId="urn:microsoft.com/office/officeart/2005/8/layout/orgChart1"/>
    <dgm:cxn modelId="{EB21F79E-30CF-4F7E-9556-33EDC6285AE3}" type="presParOf" srcId="{E8582E59-DA9F-47BB-AF4A-865251ABDA36}" destId="{14CD6C38-D157-4925-8CEB-FD0BC60BA4F2}" srcOrd="4" destOrd="0" presId="urn:microsoft.com/office/officeart/2005/8/layout/orgChart1"/>
    <dgm:cxn modelId="{F72BE360-615C-45A0-9B97-70688B743FAD}" type="presParOf" srcId="{E8582E59-DA9F-47BB-AF4A-865251ABDA36}" destId="{FF013796-F96E-4301-9B94-FF29B40C3B9B}" srcOrd="5" destOrd="0" presId="urn:microsoft.com/office/officeart/2005/8/layout/orgChart1"/>
    <dgm:cxn modelId="{5A15364C-E11B-4FD7-A6EE-CDF386B253DD}" type="presParOf" srcId="{FF013796-F96E-4301-9B94-FF29B40C3B9B}" destId="{7B01C57A-646A-4784-B86C-5E890A9BEC3F}" srcOrd="0" destOrd="0" presId="urn:microsoft.com/office/officeart/2005/8/layout/orgChart1"/>
    <dgm:cxn modelId="{68865BEA-639C-4DD9-ACB0-61848C6DB2AE}" type="presParOf" srcId="{7B01C57A-646A-4784-B86C-5E890A9BEC3F}" destId="{0FF66DF0-9CC0-491B-BB8C-CFDF43EB76E9}" srcOrd="0" destOrd="0" presId="urn:microsoft.com/office/officeart/2005/8/layout/orgChart1"/>
    <dgm:cxn modelId="{77C372E8-B080-4FB4-86DA-C2A1C8ACE985}" type="presParOf" srcId="{7B01C57A-646A-4784-B86C-5E890A9BEC3F}" destId="{0FEC4B7E-45B5-4621-8387-34C9F2AD873B}" srcOrd="1" destOrd="0" presId="urn:microsoft.com/office/officeart/2005/8/layout/orgChart1"/>
    <dgm:cxn modelId="{4394FB75-6E0F-4D92-91D7-81DB3B006738}" type="presParOf" srcId="{FF013796-F96E-4301-9B94-FF29B40C3B9B}" destId="{735C776C-080C-4CD7-934F-B366AE0A3ACB}" srcOrd="1" destOrd="0" presId="urn:microsoft.com/office/officeart/2005/8/layout/orgChart1"/>
    <dgm:cxn modelId="{44DF27F0-94F7-4385-B8E8-84C8B485BD15}" type="presParOf" srcId="{FF013796-F96E-4301-9B94-FF29B40C3B9B}" destId="{BE135886-CFF2-4B22-8578-9D786C34B10A}" srcOrd="2" destOrd="0" presId="urn:microsoft.com/office/officeart/2005/8/layout/orgChart1"/>
    <dgm:cxn modelId="{0206B456-FE45-44E5-998A-38EA2965D1EE}" type="presParOf" srcId="{4B9AA847-2B6F-460B-A4BC-C1335B7ABF76}" destId="{3D6981E1-CBB3-4F39-8630-47DB8F92796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F08871-5A5F-454D-8382-24FE3B0CAAA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D41048CC-DA4A-4344-8EC0-E274F8B4474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законы</a:t>
          </a:r>
        </a:p>
      </dgm:t>
    </dgm:pt>
    <dgm:pt modelId="{B3ED6978-160F-4691-8354-053ECE27F72A}" type="parTrans" cxnId="{94ADAD62-70DB-47B5-B990-7AD7666CBCF1}">
      <dgm:prSet/>
      <dgm:spPr/>
    </dgm:pt>
    <dgm:pt modelId="{8EAC573D-4FB2-47A5-9EC3-A7FBDBD65FAD}" type="sibTrans" cxnId="{94ADAD62-70DB-47B5-B990-7AD7666CBCF1}">
      <dgm:prSet/>
      <dgm:spPr/>
    </dgm:pt>
    <dgm:pt modelId="{F01E2B5A-5E14-4925-8A95-A7CDF2567F2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Акты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законодательной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власти</a:t>
          </a:r>
        </a:p>
      </dgm:t>
    </dgm:pt>
    <dgm:pt modelId="{E1D7F84F-2DA2-41AA-B519-C3E40D71D38E}" type="parTrans" cxnId="{247F6F92-1791-41F7-8595-8382DDC342F0}">
      <dgm:prSet/>
      <dgm:spPr/>
    </dgm:pt>
    <dgm:pt modelId="{78E74580-BB70-49D3-A2F0-4A766BB3D9B2}" type="sibTrans" cxnId="{247F6F92-1791-41F7-8595-8382DDC342F0}">
      <dgm:prSet/>
      <dgm:spPr/>
    </dgm:pt>
    <dgm:pt modelId="{DEE4AF48-E5C5-447A-A4C4-41935248699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Акты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Исполнительной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власти</a:t>
          </a:r>
        </a:p>
      </dgm:t>
    </dgm:pt>
    <dgm:pt modelId="{8D115FFF-185D-4190-9476-77D0E6027199}" type="parTrans" cxnId="{DAECFC8B-02D2-4F9F-BD4F-BCEF548449B5}">
      <dgm:prSet/>
      <dgm:spPr/>
    </dgm:pt>
    <dgm:pt modelId="{80F87DDC-B6B2-4417-95BF-92718DB31CC7}" type="sibTrans" cxnId="{DAECFC8B-02D2-4F9F-BD4F-BCEF548449B5}">
      <dgm:prSet/>
      <dgm:spPr/>
    </dgm:pt>
    <dgm:pt modelId="{395D9B69-2D9A-412E-B962-C0238FCF145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Акты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Судебной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власти</a:t>
          </a:r>
        </a:p>
      </dgm:t>
    </dgm:pt>
    <dgm:pt modelId="{555FC58D-0443-430E-8332-5FAE8074372E}" type="parTrans" cxnId="{CF8D730C-7803-4C1D-9196-0347695AF497}">
      <dgm:prSet/>
      <dgm:spPr/>
    </dgm:pt>
    <dgm:pt modelId="{E31A725D-DF02-47D0-AA73-D237C6DE735A}" type="sibTrans" cxnId="{CF8D730C-7803-4C1D-9196-0347695AF497}">
      <dgm:prSet/>
      <dgm:spPr/>
    </dgm:pt>
    <dgm:pt modelId="{9A2EFE14-A245-4528-A25A-7CDA07F22CC7}" type="pres">
      <dgm:prSet presAssocID="{08F08871-5A5F-454D-8382-24FE3B0CAAA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CFD241-AE27-4A1B-89DC-0037EEF6322A}" type="pres">
      <dgm:prSet presAssocID="{D41048CC-DA4A-4344-8EC0-E274F8B44741}" presName="hierRoot1" presStyleCnt="0">
        <dgm:presLayoutVars>
          <dgm:hierBranch/>
        </dgm:presLayoutVars>
      </dgm:prSet>
      <dgm:spPr/>
    </dgm:pt>
    <dgm:pt modelId="{D7DDFFFF-393E-49F7-B6D8-843C9B407132}" type="pres">
      <dgm:prSet presAssocID="{D41048CC-DA4A-4344-8EC0-E274F8B44741}" presName="rootComposite1" presStyleCnt="0"/>
      <dgm:spPr/>
    </dgm:pt>
    <dgm:pt modelId="{05024B55-58E5-410A-B97A-8D78D2447C13}" type="pres">
      <dgm:prSet presAssocID="{D41048CC-DA4A-4344-8EC0-E274F8B44741}" presName="rootText1" presStyleLbl="node0" presStyleIdx="0" presStyleCnt="1">
        <dgm:presLayoutVars>
          <dgm:chPref val="3"/>
        </dgm:presLayoutVars>
      </dgm:prSet>
      <dgm:spPr/>
    </dgm:pt>
    <dgm:pt modelId="{A085C0F3-0830-4596-B75C-181B5DA1B678}" type="pres">
      <dgm:prSet presAssocID="{D41048CC-DA4A-4344-8EC0-E274F8B44741}" presName="rootConnector1" presStyleLbl="node1" presStyleIdx="0" presStyleCnt="0"/>
      <dgm:spPr/>
    </dgm:pt>
    <dgm:pt modelId="{5356A494-619C-4C3A-8528-01A3D0C7E7DD}" type="pres">
      <dgm:prSet presAssocID="{D41048CC-DA4A-4344-8EC0-E274F8B44741}" presName="hierChild2" presStyleCnt="0"/>
      <dgm:spPr/>
    </dgm:pt>
    <dgm:pt modelId="{19959A42-CAEA-4A4D-8D6B-FF9CE09A3E58}" type="pres">
      <dgm:prSet presAssocID="{E1D7F84F-2DA2-41AA-B519-C3E40D71D38E}" presName="Name35" presStyleLbl="parChTrans1D2" presStyleIdx="0" presStyleCnt="3"/>
      <dgm:spPr/>
    </dgm:pt>
    <dgm:pt modelId="{952ECE63-19BF-4C1F-9667-F04577A532F3}" type="pres">
      <dgm:prSet presAssocID="{F01E2B5A-5E14-4925-8A95-A7CDF2567F21}" presName="hierRoot2" presStyleCnt="0">
        <dgm:presLayoutVars>
          <dgm:hierBranch/>
        </dgm:presLayoutVars>
      </dgm:prSet>
      <dgm:spPr/>
    </dgm:pt>
    <dgm:pt modelId="{A111A346-6511-417D-B5C3-1D6A691DA6DA}" type="pres">
      <dgm:prSet presAssocID="{F01E2B5A-5E14-4925-8A95-A7CDF2567F21}" presName="rootComposite" presStyleCnt="0"/>
      <dgm:spPr/>
    </dgm:pt>
    <dgm:pt modelId="{38DD0462-A428-40B5-9E90-FC0969B2E4FA}" type="pres">
      <dgm:prSet presAssocID="{F01E2B5A-5E14-4925-8A95-A7CDF2567F21}" presName="rootText" presStyleLbl="node2" presStyleIdx="0" presStyleCnt="3">
        <dgm:presLayoutVars>
          <dgm:chPref val="3"/>
        </dgm:presLayoutVars>
      </dgm:prSet>
      <dgm:spPr/>
    </dgm:pt>
    <dgm:pt modelId="{A030A2CD-9EEB-4A22-B92E-A5E4BF39D458}" type="pres">
      <dgm:prSet presAssocID="{F01E2B5A-5E14-4925-8A95-A7CDF2567F21}" presName="rootConnector" presStyleLbl="node2" presStyleIdx="0" presStyleCnt="3"/>
      <dgm:spPr/>
    </dgm:pt>
    <dgm:pt modelId="{A6D86340-E9E2-47DA-994B-331A9153703B}" type="pres">
      <dgm:prSet presAssocID="{F01E2B5A-5E14-4925-8A95-A7CDF2567F21}" presName="hierChild4" presStyleCnt="0"/>
      <dgm:spPr/>
    </dgm:pt>
    <dgm:pt modelId="{84693697-17E6-43DE-A21C-7DBF6811374A}" type="pres">
      <dgm:prSet presAssocID="{F01E2B5A-5E14-4925-8A95-A7CDF2567F21}" presName="hierChild5" presStyleCnt="0"/>
      <dgm:spPr/>
    </dgm:pt>
    <dgm:pt modelId="{34D75E07-CA98-458A-A9D5-093EC6EB95A9}" type="pres">
      <dgm:prSet presAssocID="{8D115FFF-185D-4190-9476-77D0E6027199}" presName="Name35" presStyleLbl="parChTrans1D2" presStyleIdx="1" presStyleCnt="3"/>
      <dgm:spPr/>
    </dgm:pt>
    <dgm:pt modelId="{9051520D-FA6B-4C78-8759-3460956A3702}" type="pres">
      <dgm:prSet presAssocID="{DEE4AF48-E5C5-447A-A4C4-41935248699F}" presName="hierRoot2" presStyleCnt="0">
        <dgm:presLayoutVars>
          <dgm:hierBranch/>
        </dgm:presLayoutVars>
      </dgm:prSet>
      <dgm:spPr/>
    </dgm:pt>
    <dgm:pt modelId="{C82B6652-268A-4938-A55F-8B1ED575F7E4}" type="pres">
      <dgm:prSet presAssocID="{DEE4AF48-E5C5-447A-A4C4-41935248699F}" presName="rootComposite" presStyleCnt="0"/>
      <dgm:spPr/>
    </dgm:pt>
    <dgm:pt modelId="{CE75D050-2DCB-4203-BC83-EF017213793B}" type="pres">
      <dgm:prSet presAssocID="{DEE4AF48-E5C5-447A-A4C4-41935248699F}" presName="rootText" presStyleLbl="node2" presStyleIdx="1" presStyleCnt="3">
        <dgm:presLayoutVars>
          <dgm:chPref val="3"/>
        </dgm:presLayoutVars>
      </dgm:prSet>
      <dgm:spPr/>
    </dgm:pt>
    <dgm:pt modelId="{6325E037-DD8D-4E3D-BD7C-1670B50346A0}" type="pres">
      <dgm:prSet presAssocID="{DEE4AF48-E5C5-447A-A4C4-41935248699F}" presName="rootConnector" presStyleLbl="node2" presStyleIdx="1" presStyleCnt="3"/>
      <dgm:spPr/>
    </dgm:pt>
    <dgm:pt modelId="{A55F4AFC-AD50-4276-81A4-A9DC50C56F59}" type="pres">
      <dgm:prSet presAssocID="{DEE4AF48-E5C5-447A-A4C4-41935248699F}" presName="hierChild4" presStyleCnt="0"/>
      <dgm:spPr/>
    </dgm:pt>
    <dgm:pt modelId="{95420ED2-F0DE-4724-828C-0C48B6A4684E}" type="pres">
      <dgm:prSet presAssocID="{DEE4AF48-E5C5-447A-A4C4-41935248699F}" presName="hierChild5" presStyleCnt="0"/>
      <dgm:spPr/>
    </dgm:pt>
    <dgm:pt modelId="{74B15848-0D81-41E3-BAAD-0C373E992EF1}" type="pres">
      <dgm:prSet presAssocID="{555FC58D-0443-430E-8332-5FAE8074372E}" presName="Name35" presStyleLbl="parChTrans1D2" presStyleIdx="2" presStyleCnt="3"/>
      <dgm:spPr/>
    </dgm:pt>
    <dgm:pt modelId="{0DBDB443-50E7-4CDD-9FE3-8331F2216F20}" type="pres">
      <dgm:prSet presAssocID="{395D9B69-2D9A-412E-B962-C0238FCF1452}" presName="hierRoot2" presStyleCnt="0">
        <dgm:presLayoutVars>
          <dgm:hierBranch/>
        </dgm:presLayoutVars>
      </dgm:prSet>
      <dgm:spPr/>
    </dgm:pt>
    <dgm:pt modelId="{D940C678-A88E-4D0C-9B23-1CC6B5FF4476}" type="pres">
      <dgm:prSet presAssocID="{395D9B69-2D9A-412E-B962-C0238FCF1452}" presName="rootComposite" presStyleCnt="0"/>
      <dgm:spPr/>
    </dgm:pt>
    <dgm:pt modelId="{7A2A64E7-2F80-4928-958F-FE122E43492A}" type="pres">
      <dgm:prSet presAssocID="{395D9B69-2D9A-412E-B962-C0238FCF1452}" presName="rootText" presStyleLbl="node2" presStyleIdx="2" presStyleCnt="3">
        <dgm:presLayoutVars>
          <dgm:chPref val="3"/>
        </dgm:presLayoutVars>
      </dgm:prSet>
      <dgm:spPr/>
    </dgm:pt>
    <dgm:pt modelId="{547739FC-AD20-4F25-B83A-CCD4082C8065}" type="pres">
      <dgm:prSet presAssocID="{395D9B69-2D9A-412E-B962-C0238FCF1452}" presName="rootConnector" presStyleLbl="node2" presStyleIdx="2" presStyleCnt="3"/>
      <dgm:spPr/>
    </dgm:pt>
    <dgm:pt modelId="{0C9610DB-B973-49E6-BC92-C76990AC16E6}" type="pres">
      <dgm:prSet presAssocID="{395D9B69-2D9A-412E-B962-C0238FCF1452}" presName="hierChild4" presStyleCnt="0"/>
      <dgm:spPr/>
    </dgm:pt>
    <dgm:pt modelId="{612E4AF0-B2EF-4205-9491-E6B3FFF49241}" type="pres">
      <dgm:prSet presAssocID="{395D9B69-2D9A-412E-B962-C0238FCF1452}" presName="hierChild5" presStyleCnt="0"/>
      <dgm:spPr/>
    </dgm:pt>
    <dgm:pt modelId="{6F069CD4-628F-410F-9293-311746C91B16}" type="pres">
      <dgm:prSet presAssocID="{D41048CC-DA4A-4344-8EC0-E274F8B44741}" presName="hierChild3" presStyleCnt="0"/>
      <dgm:spPr/>
    </dgm:pt>
  </dgm:ptLst>
  <dgm:cxnLst>
    <dgm:cxn modelId="{BEB3A205-8669-4A1F-BEF7-0E5BD9A7942F}" type="presOf" srcId="{555FC58D-0443-430E-8332-5FAE8074372E}" destId="{74B15848-0D81-41E3-BAAD-0C373E992EF1}" srcOrd="0" destOrd="0" presId="urn:microsoft.com/office/officeart/2005/8/layout/orgChart1"/>
    <dgm:cxn modelId="{0FB5CE08-AEAF-4500-A94D-9153CB4494D8}" type="presOf" srcId="{F01E2B5A-5E14-4925-8A95-A7CDF2567F21}" destId="{38DD0462-A428-40B5-9E90-FC0969B2E4FA}" srcOrd="0" destOrd="0" presId="urn:microsoft.com/office/officeart/2005/8/layout/orgChart1"/>
    <dgm:cxn modelId="{CF8D730C-7803-4C1D-9196-0347695AF497}" srcId="{D41048CC-DA4A-4344-8EC0-E274F8B44741}" destId="{395D9B69-2D9A-412E-B962-C0238FCF1452}" srcOrd="2" destOrd="0" parTransId="{555FC58D-0443-430E-8332-5FAE8074372E}" sibTransId="{E31A725D-DF02-47D0-AA73-D237C6DE735A}"/>
    <dgm:cxn modelId="{A9D7E60F-26D5-4711-A887-A5FBE929E6B9}" type="presOf" srcId="{DEE4AF48-E5C5-447A-A4C4-41935248699F}" destId="{6325E037-DD8D-4E3D-BD7C-1670B50346A0}" srcOrd="1" destOrd="0" presId="urn:microsoft.com/office/officeart/2005/8/layout/orgChart1"/>
    <dgm:cxn modelId="{0D0CAC16-5B72-4959-8B43-1C956B6311C1}" type="presOf" srcId="{D41048CC-DA4A-4344-8EC0-E274F8B44741}" destId="{05024B55-58E5-410A-B97A-8D78D2447C13}" srcOrd="0" destOrd="0" presId="urn:microsoft.com/office/officeart/2005/8/layout/orgChart1"/>
    <dgm:cxn modelId="{4155B527-9B55-4D7B-9BED-A25CFC9CCD30}" type="presOf" srcId="{D41048CC-DA4A-4344-8EC0-E274F8B44741}" destId="{A085C0F3-0830-4596-B75C-181B5DA1B678}" srcOrd="1" destOrd="0" presId="urn:microsoft.com/office/officeart/2005/8/layout/orgChart1"/>
    <dgm:cxn modelId="{6062963A-2500-492F-9D07-809F5AA1A6E9}" type="presOf" srcId="{395D9B69-2D9A-412E-B962-C0238FCF1452}" destId="{547739FC-AD20-4F25-B83A-CCD4082C8065}" srcOrd="1" destOrd="0" presId="urn:microsoft.com/office/officeart/2005/8/layout/orgChart1"/>
    <dgm:cxn modelId="{D75FFB3E-07D6-46DE-A95C-7414614F67BC}" type="presOf" srcId="{8D115FFF-185D-4190-9476-77D0E6027199}" destId="{34D75E07-CA98-458A-A9D5-093EC6EB95A9}" srcOrd="0" destOrd="0" presId="urn:microsoft.com/office/officeart/2005/8/layout/orgChart1"/>
    <dgm:cxn modelId="{94ADAD62-70DB-47B5-B990-7AD7666CBCF1}" srcId="{08F08871-5A5F-454D-8382-24FE3B0CAAAC}" destId="{D41048CC-DA4A-4344-8EC0-E274F8B44741}" srcOrd="0" destOrd="0" parTransId="{B3ED6978-160F-4691-8354-053ECE27F72A}" sibTransId="{8EAC573D-4FB2-47A5-9EC3-A7FBDBD65FAD}"/>
    <dgm:cxn modelId="{F673116F-6BE5-45DF-9928-87BEC7C38385}" type="presOf" srcId="{F01E2B5A-5E14-4925-8A95-A7CDF2567F21}" destId="{A030A2CD-9EEB-4A22-B92E-A5E4BF39D458}" srcOrd="1" destOrd="0" presId="urn:microsoft.com/office/officeart/2005/8/layout/orgChart1"/>
    <dgm:cxn modelId="{7A2DFE5A-1B19-4648-B064-578F448098AF}" type="presOf" srcId="{395D9B69-2D9A-412E-B962-C0238FCF1452}" destId="{7A2A64E7-2F80-4928-958F-FE122E43492A}" srcOrd="0" destOrd="0" presId="urn:microsoft.com/office/officeart/2005/8/layout/orgChart1"/>
    <dgm:cxn modelId="{DAECFC8B-02D2-4F9F-BD4F-BCEF548449B5}" srcId="{D41048CC-DA4A-4344-8EC0-E274F8B44741}" destId="{DEE4AF48-E5C5-447A-A4C4-41935248699F}" srcOrd="1" destOrd="0" parTransId="{8D115FFF-185D-4190-9476-77D0E6027199}" sibTransId="{80F87DDC-B6B2-4417-95BF-92718DB31CC7}"/>
    <dgm:cxn modelId="{D339E78C-BC2C-47E4-B790-E9DE0845EE85}" type="presOf" srcId="{E1D7F84F-2DA2-41AA-B519-C3E40D71D38E}" destId="{19959A42-CAEA-4A4D-8D6B-FF9CE09A3E58}" srcOrd="0" destOrd="0" presId="urn:microsoft.com/office/officeart/2005/8/layout/orgChart1"/>
    <dgm:cxn modelId="{247F6F92-1791-41F7-8595-8382DDC342F0}" srcId="{D41048CC-DA4A-4344-8EC0-E274F8B44741}" destId="{F01E2B5A-5E14-4925-8A95-A7CDF2567F21}" srcOrd="0" destOrd="0" parTransId="{E1D7F84F-2DA2-41AA-B519-C3E40D71D38E}" sibTransId="{78E74580-BB70-49D3-A2F0-4A766BB3D9B2}"/>
    <dgm:cxn modelId="{457CB2A8-0F09-43B3-8F12-3EE292750FBD}" type="presOf" srcId="{DEE4AF48-E5C5-447A-A4C4-41935248699F}" destId="{CE75D050-2DCB-4203-BC83-EF017213793B}" srcOrd="0" destOrd="0" presId="urn:microsoft.com/office/officeart/2005/8/layout/orgChart1"/>
    <dgm:cxn modelId="{825500C2-F71D-400A-B246-9E08BFC30D4F}" type="presOf" srcId="{08F08871-5A5F-454D-8382-24FE3B0CAAAC}" destId="{9A2EFE14-A245-4528-A25A-7CDA07F22CC7}" srcOrd="0" destOrd="0" presId="urn:microsoft.com/office/officeart/2005/8/layout/orgChart1"/>
    <dgm:cxn modelId="{4BB0411C-96CF-4BAD-AF55-E5932AB8EAF1}" type="presParOf" srcId="{9A2EFE14-A245-4528-A25A-7CDA07F22CC7}" destId="{E5CFD241-AE27-4A1B-89DC-0037EEF6322A}" srcOrd="0" destOrd="0" presId="urn:microsoft.com/office/officeart/2005/8/layout/orgChart1"/>
    <dgm:cxn modelId="{252395A2-2D8A-407F-B759-CEE4071D448F}" type="presParOf" srcId="{E5CFD241-AE27-4A1B-89DC-0037EEF6322A}" destId="{D7DDFFFF-393E-49F7-B6D8-843C9B407132}" srcOrd="0" destOrd="0" presId="urn:microsoft.com/office/officeart/2005/8/layout/orgChart1"/>
    <dgm:cxn modelId="{8265C7B0-20B3-4481-8375-3FCAB823C266}" type="presParOf" srcId="{D7DDFFFF-393E-49F7-B6D8-843C9B407132}" destId="{05024B55-58E5-410A-B97A-8D78D2447C13}" srcOrd="0" destOrd="0" presId="urn:microsoft.com/office/officeart/2005/8/layout/orgChart1"/>
    <dgm:cxn modelId="{8465BE27-D006-4184-926D-E9E501077297}" type="presParOf" srcId="{D7DDFFFF-393E-49F7-B6D8-843C9B407132}" destId="{A085C0F3-0830-4596-B75C-181B5DA1B678}" srcOrd="1" destOrd="0" presId="urn:microsoft.com/office/officeart/2005/8/layout/orgChart1"/>
    <dgm:cxn modelId="{87FF1FB6-9D00-4430-B728-9171B6A64D85}" type="presParOf" srcId="{E5CFD241-AE27-4A1B-89DC-0037EEF6322A}" destId="{5356A494-619C-4C3A-8528-01A3D0C7E7DD}" srcOrd="1" destOrd="0" presId="urn:microsoft.com/office/officeart/2005/8/layout/orgChart1"/>
    <dgm:cxn modelId="{1827092F-B762-459C-9BF5-A5EF0525C800}" type="presParOf" srcId="{5356A494-619C-4C3A-8528-01A3D0C7E7DD}" destId="{19959A42-CAEA-4A4D-8D6B-FF9CE09A3E58}" srcOrd="0" destOrd="0" presId="urn:microsoft.com/office/officeart/2005/8/layout/orgChart1"/>
    <dgm:cxn modelId="{D5050E92-6EE8-4825-88CC-05921B084CC9}" type="presParOf" srcId="{5356A494-619C-4C3A-8528-01A3D0C7E7DD}" destId="{952ECE63-19BF-4C1F-9667-F04577A532F3}" srcOrd="1" destOrd="0" presId="urn:microsoft.com/office/officeart/2005/8/layout/orgChart1"/>
    <dgm:cxn modelId="{D45DB9CE-E97D-4838-85E8-6190E708BB36}" type="presParOf" srcId="{952ECE63-19BF-4C1F-9667-F04577A532F3}" destId="{A111A346-6511-417D-B5C3-1D6A691DA6DA}" srcOrd="0" destOrd="0" presId="urn:microsoft.com/office/officeart/2005/8/layout/orgChart1"/>
    <dgm:cxn modelId="{E1ED31EE-19A4-4516-9B6B-44926B55CB02}" type="presParOf" srcId="{A111A346-6511-417D-B5C3-1D6A691DA6DA}" destId="{38DD0462-A428-40B5-9E90-FC0969B2E4FA}" srcOrd="0" destOrd="0" presId="urn:microsoft.com/office/officeart/2005/8/layout/orgChart1"/>
    <dgm:cxn modelId="{2679EED9-2E2B-4D8F-AE2B-F56CBA55616D}" type="presParOf" srcId="{A111A346-6511-417D-B5C3-1D6A691DA6DA}" destId="{A030A2CD-9EEB-4A22-B92E-A5E4BF39D458}" srcOrd="1" destOrd="0" presId="urn:microsoft.com/office/officeart/2005/8/layout/orgChart1"/>
    <dgm:cxn modelId="{84E4A22E-383E-4CAB-AC98-3F1AA4188CE8}" type="presParOf" srcId="{952ECE63-19BF-4C1F-9667-F04577A532F3}" destId="{A6D86340-E9E2-47DA-994B-331A9153703B}" srcOrd="1" destOrd="0" presId="urn:microsoft.com/office/officeart/2005/8/layout/orgChart1"/>
    <dgm:cxn modelId="{40F5F772-19CC-426F-AB20-DBDBC85F695A}" type="presParOf" srcId="{952ECE63-19BF-4C1F-9667-F04577A532F3}" destId="{84693697-17E6-43DE-A21C-7DBF6811374A}" srcOrd="2" destOrd="0" presId="urn:microsoft.com/office/officeart/2005/8/layout/orgChart1"/>
    <dgm:cxn modelId="{C492CA60-7A1A-4BB2-A386-1CE1F2690CDA}" type="presParOf" srcId="{5356A494-619C-4C3A-8528-01A3D0C7E7DD}" destId="{34D75E07-CA98-458A-A9D5-093EC6EB95A9}" srcOrd="2" destOrd="0" presId="urn:microsoft.com/office/officeart/2005/8/layout/orgChart1"/>
    <dgm:cxn modelId="{CCFB298F-1862-4A3E-BE2D-F3CFB705BC70}" type="presParOf" srcId="{5356A494-619C-4C3A-8528-01A3D0C7E7DD}" destId="{9051520D-FA6B-4C78-8759-3460956A3702}" srcOrd="3" destOrd="0" presId="urn:microsoft.com/office/officeart/2005/8/layout/orgChart1"/>
    <dgm:cxn modelId="{0062ABAF-7FF0-4EC1-9BC3-EDF119A33C2E}" type="presParOf" srcId="{9051520D-FA6B-4C78-8759-3460956A3702}" destId="{C82B6652-268A-4938-A55F-8B1ED575F7E4}" srcOrd="0" destOrd="0" presId="urn:microsoft.com/office/officeart/2005/8/layout/orgChart1"/>
    <dgm:cxn modelId="{B53DAE4D-E849-4FDD-B075-EDC1E49D7D7A}" type="presParOf" srcId="{C82B6652-268A-4938-A55F-8B1ED575F7E4}" destId="{CE75D050-2DCB-4203-BC83-EF017213793B}" srcOrd="0" destOrd="0" presId="urn:microsoft.com/office/officeart/2005/8/layout/orgChart1"/>
    <dgm:cxn modelId="{D29685F5-B8F5-4728-A084-75FF8A0734D0}" type="presParOf" srcId="{C82B6652-268A-4938-A55F-8B1ED575F7E4}" destId="{6325E037-DD8D-4E3D-BD7C-1670B50346A0}" srcOrd="1" destOrd="0" presId="urn:microsoft.com/office/officeart/2005/8/layout/orgChart1"/>
    <dgm:cxn modelId="{64F5CE34-AB8B-4E09-9030-602273497068}" type="presParOf" srcId="{9051520D-FA6B-4C78-8759-3460956A3702}" destId="{A55F4AFC-AD50-4276-81A4-A9DC50C56F59}" srcOrd="1" destOrd="0" presId="urn:microsoft.com/office/officeart/2005/8/layout/orgChart1"/>
    <dgm:cxn modelId="{1C2FBFB0-72BC-4F42-9E3E-C6D1A07347CD}" type="presParOf" srcId="{9051520D-FA6B-4C78-8759-3460956A3702}" destId="{95420ED2-F0DE-4724-828C-0C48B6A4684E}" srcOrd="2" destOrd="0" presId="urn:microsoft.com/office/officeart/2005/8/layout/orgChart1"/>
    <dgm:cxn modelId="{C7D317FA-4FA1-476D-909A-0FA80B6B26A7}" type="presParOf" srcId="{5356A494-619C-4C3A-8528-01A3D0C7E7DD}" destId="{74B15848-0D81-41E3-BAAD-0C373E992EF1}" srcOrd="4" destOrd="0" presId="urn:microsoft.com/office/officeart/2005/8/layout/orgChart1"/>
    <dgm:cxn modelId="{8E640572-7407-46C5-B027-5D2A8CF6AD53}" type="presParOf" srcId="{5356A494-619C-4C3A-8528-01A3D0C7E7DD}" destId="{0DBDB443-50E7-4CDD-9FE3-8331F2216F20}" srcOrd="5" destOrd="0" presId="urn:microsoft.com/office/officeart/2005/8/layout/orgChart1"/>
    <dgm:cxn modelId="{A35B8A77-9DEB-47FD-AF69-623A89FB1C50}" type="presParOf" srcId="{0DBDB443-50E7-4CDD-9FE3-8331F2216F20}" destId="{D940C678-A88E-4D0C-9B23-1CC6B5FF4476}" srcOrd="0" destOrd="0" presId="urn:microsoft.com/office/officeart/2005/8/layout/orgChart1"/>
    <dgm:cxn modelId="{1B7FA144-9805-4758-94F0-DF238270D6F6}" type="presParOf" srcId="{D940C678-A88E-4D0C-9B23-1CC6B5FF4476}" destId="{7A2A64E7-2F80-4928-958F-FE122E43492A}" srcOrd="0" destOrd="0" presId="urn:microsoft.com/office/officeart/2005/8/layout/orgChart1"/>
    <dgm:cxn modelId="{CC7266E9-0B53-4C1D-9844-93FC1607AA13}" type="presParOf" srcId="{D940C678-A88E-4D0C-9B23-1CC6B5FF4476}" destId="{547739FC-AD20-4F25-B83A-CCD4082C8065}" srcOrd="1" destOrd="0" presId="urn:microsoft.com/office/officeart/2005/8/layout/orgChart1"/>
    <dgm:cxn modelId="{B7FEA600-B90C-4D70-AF31-D248082B25D1}" type="presParOf" srcId="{0DBDB443-50E7-4CDD-9FE3-8331F2216F20}" destId="{0C9610DB-B973-49E6-BC92-C76990AC16E6}" srcOrd="1" destOrd="0" presId="urn:microsoft.com/office/officeart/2005/8/layout/orgChart1"/>
    <dgm:cxn modelId="{5B74E63F-C0AB-4848-8102-672EFFB5ECDD}" type="presParOf" srcId="{0DBDB443-50E7-4CDD-9FE3-8331F2216F20}" destId="{612E4AF0-B2EF-4205-9491-E6B3FFF49241}" srcOrd="2" destOrd="0" presId="urn:microsoft.com/office/officeart/2005/8/layout/orgChart1"/>
    <dgm:cxn modelId="{E705008E-7D45-416B-A5AF-1651A4F88547}" type="presParOf" srcId="{E5CFD241-AE27-4A1B-89DC-0037EEF6322A}" destId="{6F069CD4-628F-410F-9293-311746C91B1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D6C38-D157-4925-8CEB-FD0BC60BA4F2}">
      <dsp:nvSpPr>
        <dsp:cNvPr id="0" name=""/>
        <dsp:cNvSpPr/>
      </dsp:nvSpPr>
      <dsp:spPr>
        <a:xfrm>
          <a:off x="2016124" y="2108244"/>
          <a:ext cx="1426423" cy="2475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780"/>
              </a:lnTo>
              <a:lnTo>
                <a:pt x="1426423" y="123780"/>
              </a:lnTo>
              <a:lnTo>
                <a:pt x="1426423" y="2475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611888-094F-404D-ABEE-565B31CE660E}">
      <dsp:nvSpPr>
        <dsp:cNvPr id="0" name=""/>
        <dsp:cNvSpPr/>
      </dsp:nvSpPr>
      <dsp:spPr>
        <a:xfrm>
          <a:off x="1970404" y="2108244"/>
          <a:ext cx="91440" cy="2475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75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3FE3CD-ED50-4F92-9F74-05B827521554}">
      <dsp:nvSpPr>
        <dsp:cNvPr id="0" name=""/>
        <dsp:cNvSpPr/>
      </dsp:nvSpPr>
      <dsp:spPr>
        <a:xfrm>
          <a:off x="589701" y="2108244"/>
          <a:ext cx="1426423" cy="247561"/>
        </a:xfrm>
        <a:custGeom>
          <a:avLst/>
          <a:gdLst/>
          <a:ahLst/>
          <a:cxnLst/>
          <a:rect l="0" t="0" r="0" b="0"/>
          <a:pathLst>
            <a:path>
              <a:moveTo>
                <a:pt x="1426423" y="0"/>
              </a:moveTo>
              <a:lnTo>
                <a:pt x="1426423" y="123780"/>
              </a:lnTo>
              <a:lnTo>
                <a:pt x="0" y="123780"/>
              </a:lnTo>
              <a:lnTo>
                <a:pt x="0" y="24756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2E242E-06FD-4E21-83D9-06C857971636}">
      <dsp:nvSpPr>
        <dsp:cNvPr id="0" name=""/>
        <dsp:cNvSpPr/>
      </dsp:nvSpPr>
      <dsp:spPr>
        <a:xfrm>
          <a:off x="1426693" y="1518813"/>
          <a:ext cx="1178862" cy="589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Правила отношений</a:t>
          </a:r>
        </a:p>
      </dsp:txBody>
      <dsp:txXfrm>
        <a:off x="1426693" y="1518813"/>
        <a:ext cx="1178862" cy="589431"/>
      </dsp:txXfrm>
    </dsp:sp>
    <dsp:sp modelId="{797A3A22-388A-482D-B1A7-04EF53E2EAB2}">
      <dsp:nvSpPr>
        <dsp:cNvPr id="0" name=""/>
        <dsp:cNvSpPr/>
      </dsp:nvSpPr>
      <dsp:spPr>
        <a:xfrm>
          <a:off x="270" y="2355805"/>
          <a:ext cx="1178862" cy="589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Человек А</a:t>
          </a:r>
        </a:p>
      </dsp:txBody>
      <dsp:txXfrm>
        <a:off x="270" y="2355805"/>
        <a:ext cx="1178862" cy="589431"/>
      </dsp:txXfrm>
    </dsp:sp>
    <dsp:sp modelId="{8B390647-9E7A-4E7C-B6B3-FE41CADB3109}">
      <dsp:nvSpPr>
        <dsp:cNvPr id="0" name=""/>
        <dsp:cNvSpPr/>
      </dsp:nvSpPr>
      <dsp:spPr>
        <a:xfrm>
          <a:off x="1426693" y="2355805"/>
          <a:ext cx="1178862" cy="589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Человек Б</a:t>
          </a:r>
        </a:p>
      </dsp:txBody>
      <dsp:txXfrm>
        <a:off x="1426693" y="2355805"/>
        <a:ext cx="1178862" cy="589431"/>
      </dsp:txXfrm>
    </dsp:sp>
    <dsp:sp modelId="{0FF66DF0-9CC0-491B-BB8C-CFDF43EB76E9}">
      <dsp:nvSpPr>
        <dsp:cNvPr id="0" name=""/>
        <dsp:cNvSpPr/>
      </dsp:nvSpPr>
      <dsp:spPr>
        <a:xfrm>
          <a:off x="2853117" y="2355805"/>
          <a:ext cx="1178862" cy="589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17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Человек В</a:t>
          </a:r>
        </a:p>
      </dsp:txBody>
      <dsp:txXfrm>
        <a:off x="2853117" y="2355805"/>
        <a:ext cx="1178862" cy="5894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B15848-0D81-41E3-BAAD-0C373E992EF1}">
      <dsp:nvSpPr>
        <dsp:cNvPr id="0" name=""/>
        <dsp:cNvSpPr/>
      </dsp:nvSpPr>
      <dsp:spPr>
        <a:xfrm>
          <a:off x="3886199" y="2026768"/>
          <a:ext cx="2749514" cy="477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8594"/>
              </a:lnTo>
              <a:lnTo>
                <a:pt x="2749514" y="238594"/>
              </a:lnTo>
              <a:lnTo>
                <a:pt x="2749514" y="4771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D75E07-CA98-458A-A9D5-093EC6EB95A9}">
      <dsp:nvSpPr>
        <dsp:cNvPr id="0" name=""/>
        <dsp:cNvSpPr/>
      </dsp:nvSpPr>
      <dsp:spPr>
        <a:xfrm>
          <a:off x="3840480" y="2026768"/>
          <a:ext cx="91440" cy="4771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71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959A42-CAEA-4A4D-8D6B-FF9CE09A3E58}">
      <dsp:nvSpPr>
        <dsp:cNvPr id="0" name=""/>
        <dsp:cNvSpPr/>
      </dsp:nvSpPr>
      <dsp:spPr>
        <a:xfrm>
          <a:off x="1136685" y="2026768"/>
          <a:ext cx="2749514" cy="477188"/>
        </a:xfrm>
        <a:custGeom>
          <a:avLst/>
          <a:gdLst/>
          <a:ahLst/>
          <a:cxnLst/>
          <a:rect l="0" t="0" r="0" b="0"/>
          <a:pathLst>
            <a:path>
              <a:moveTo>
                <a:pt x="2749514" y="0"/>
              </a:moveTo>
              <a:lnTo>
                <a:pt x="2749514" y="238594"/>
              </a:lnTo>
              <a:lnTo>
                <a:pt x="0" y="238594"/>
              </a:lnTo>
              <a:lnTo>
                <a:pt x="0" y="4771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024B55-58E5-410A-B97A-8D78D2447C13}">
      <dsp:nvSpPr>
        <dsp:cNvPr id="0" name=""/>
        <dsp:cNvSpPr/>
      </dsp:nvSpPr>
      <dsp:spPr>
        <a:xfrm>
          <a:off x="2750036" y="890605"/>
          <a:ext cx="2272326" cy="1136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2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законы</a:t>
          </a:r>
        </a:p>
      </dsp:txBody>
      <dsp:txXfrm>
        <a:off x="2750036" y="890605"/>
        <a:ext cx="2272326" cy="1136163"/>
      </dsp:txXfrm>
    </dsp:sp>
    <dsp:sp modelId="{38DD0462-A428-40B5-9E90-FC0969B2E4FA}">
      <dsp:nvSpPr>
        <dsp:cNvPr id="0" name=""/>
        <dsp:cNvSpPr/>
      </dsp:nvSpPr>
      <dsp:spPr>
        <a:xfrm>
          <a:off x="521" y="2503956"/>
          <a:ext cx="2272326" cy="1136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2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Акты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2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законодательной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2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власти</a:t>
          </a:r>
        </a:p>
      </dsp:txBody>
      <dsp:txXfrm>
        <a:off x="521" y="2503956"/>
        <a:ext cx="2272326" cy="1136163"/>
      </dsp:txXfrm>
    </dsp:sp>
    <dsp:sp modelId="{CE75D050-2DCB-4203-BC83-EF017213793B}">
      <dsp:nvSpPr>
        <dsp:cNvPr id="0" name=""/>
        <dsp:cNvSpPr/>
      </dsp:nvSpPr>
      <dsp:spPr>
        <a:xfrm>
          <a:off x="2750036" y="2503956"/>
          <a:ext cx="2272326" cy="1136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2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Акты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2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Исполнительной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2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власти</a:t>
          </a:r>
        </a:p>
      </dsp:txBody>
      <dsp:txXfrm>
        <a:off x="2750036" y="2503956"/>
        <a:ext cx="2272326" cy="1136163"/>
      </dsp:txXfrm>
    </dsp:sp>
    <dsp:sp modelId="{7A2A64E7-2F80-4928-958F-FE122E43492A}">
      <dsp:nvSpPr>
        <dsp:cNvPr id="0" name=""/>
        <dsp:cNvSpPr/>
      </dsp:nvSpPr>
      <dsp:spPr>
        <a:xfrm>
          <a:off x="5499551" y="2503956"/>
          <a:ext cx="2272326" cy="1136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2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Акты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2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Судебной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200" b="0" i="0" u="none" strike="noStrike" kern="1200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власти</a:t>
          </a:r>
        </a:p>
      </dsp:txBody>
      <dsp:txXfrm>
        <a:off x="5499551" y="2503956"/>
        <a:ext cx="2272326" cy="11361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>
            <a:extLst>
              <a:ext uri="{FF2B5EF4-FFF2-40B4-BE49-F238E27FC236}">
                <a16:creationId xmlns:a16="http://schemas.microsoft.com/office/drawing/2014/main" id="{AF90A887-1338-4F7B-8CBB-ADCCF064B04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25603" name="Rectangle 3">
              <a:extLst>
                <a:ext uri="{FF2B5EF4-FFF2-40B4-BE49-F238E27FC236}">
                  <a16:creationId xmlns:a16="http://schemas.microsoft.com/office/drawing/2014/main" id="{708A9673-A05B-40AC-9731-4854B70B3F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25604" name="Group 4">
              <a:extLst>
                <a:ext uri="{FF2B5EF4-FFF2-40B4-BE49-F238E27FC236}">
                  <a16:creationId xmlns:a16="http://schemas.microsoft.com/office/drawing/2014/main" id="{BCDC50E3-1B88-4030-A06D-7F789E39A4A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25605" name="Rectangle 5">
                <a:extLst>
                  <a:ext uri="{FF2B5EF4-FFF2-40B4-BE49-F238E27FC236}">
                    <a16:creationId xmlns:a16="http://schemas.microsoft.com/office/drawing/2014/main" id="{AC65EF2F-D101-41EB-9251-239D50D44C9D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606" name="Rectangle 6">
                <a:extLst>
                  <a:ext uri="{FF2B5EF4-FFF2-40B4-BE49-F238E27FC236}">
                    <a16:creationId xmlns:a16="http://schemas.microsoft.com/office/drawing/2014/main" id="{9CAC4FD5-DA3D-47F2-8366-364ECDCEF684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607" name="Line 7">
                <a:extLst>
                  <a:ext uri="{FF2B5EF4-FFF2-40B4-BE49-F238E27FC236}">
                    <a16:creationId xmlns:a16="http://schemas.microsoft.com/office/drawing/2014/main" id="{3A60A41D-92B0-4FF0-9D5C-6D8BA450C2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608" name="Group 8">
              <a:extLst>
                <a:ext uri="{FF2B5EF4-FFF2-40B4-BE49-F238E27FC236}">
                  <a16:creationId xmlns:a16="http://schemas.microsoft.com/office/drawing/2014/main" id="{AB44B8A0-2D95-4CFB-91D1-5256A0A107A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25609" name="Rectangle 9">
                <a:extLst>
                  <a:ext uri="{FF2B5EF4-FFF2-40B4-BE49-F238E27FC236}">
                    <a16:creationId xmlns:a16="http://schemas.microsoft.com/office/drawing/2014/main" id="{19E41E5F-2997-4851-B5E5-1F57A1BAC4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5610" name="Line 10">
                <a:extLst>
                  <a:ext uri="{FF2B5EF4-FFF2-40B4-BE49-F238E27FC236}">
                    <a16:creationId xmlns:a16="http://schemas.microsoft.com/office/drawing/2014/main" id="{DAA27517-A8C7-4D7E-A8CC-AE19D29D11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5611" name="Rectangle 11">
            <a:extLst>
              <a:ext uri="{FF2B5EF4-FFF2-40B4-BE49-F238E27FC236}">
                <a16:creationId xmlns:a16="http://schemas.microsoft.com/office/drawing/2014/main" id="{E84E603E-6C1E-42CC-B311-4B66ED0C73D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25612" name="Rectangle 12">
            <a:extLst>
              <a:ext uri="{FF2B5EF4-FFF2-40B4-BE49-F238E27FC236}">
                <a16:creationId xmlns:a16="http://schemas.microsoft.com/office/drawing/2014/main" id="{3EAA18AF-D557-4755-BB45-55D5C38D153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25613" name="Rectangle 13">
            <a:extLst>
              <a:ext uri="{FF2B5EF4-FFF2-40B4-BE49-F238E27FC236}">
                <a16:creationId xmlns:a16="http://schemas.microsoft.com/office/drawing/2014/main" id="{2B33544A-7E35-4E30-B4C3-56BBE78A4EB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5614" name="Rectangle 14">
            <a:extLst>
              <a:ext uri="{FF2B5EF4-FFF2-40B4-BE49-F238E27FC236}">
                <a16:creationId xmlns:a16="http://schemas.microsoft.com/office/drawing/2014/main" id="{D19AF8F9-DEDD-4C16-95AD-12EA746640E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5615" name="Rectangle 15">
            <a:extLst>
              <a:ext uri="{FF2B5EF4-FFF2-40B4-BE49-F238E27FC236}">
                <a16:creationId xmlns:a16="http://schemas.microsoft.com/office/drawing/2014/main" id="{6D1FC5B2-80A9-4F8B-A5C8-4761B037982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FE4E813-ECAA-4089-A9B9-B6032B2255E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E16399-7BE4-4F04-AE65-7D666DE5D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6BC52A-6CAA-4651-8C9B-4A6F3C725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8BBA78-AEE0-4FE2-8249-60A0039F0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4833C6-B7D0-417C-B65A-18BB1B1AF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2651CE-B38C-4AA4-8B18-6DDF3DB22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A60D7-E513-4112-AEE1-B1B666FA30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8853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8D011D-C126-4BB8-AEB0-48AE2A32E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1E857D9-F4B0-4CD9-8BFB-2B9BABD13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A4FF2C-1948-498D-BDB6-ECD4EB89F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263728-1B67-49ED-8F6E-53343F81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546D6A-F167-4EF6-AD3B-2FF6080A0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C85AD-BFEE-4DBB-A860-FE24A5E5792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2153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E1225C-4B68-47DA-B0E3-C2A7A0B39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52064B7-5DE6-4D27-B937-0CC56847545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CC2CBC0-46FC-4CC7-BFE5-5A76287A37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1CD99D6-263F-47F3-8C9A-9FC1AEC5E4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2F00B2-7898-454E-A33C-A4E8C6BD9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6442B8-F53F-4958-B05B-1CD962C85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65A3A02-C6A3-48F6-B202-A16FA11482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3946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DB49A4-6303-4FB4-8C82-1697474FA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SmartArt 2">
            <a:extLst>
              <a:ext uri="{FF2B5EF4-FFF2-40B4-BE49-F238E27FC236}">
                <a16:creationId xmlns:a16="http://schemas.microsoft.com/office/drawing/2014/main" id="{A6E53BC3-4E02-4BCA-B36E-BAB8BE4E7AAD}"/>
              </a:ext>
            </a:extLst>
          </p:cNvPr>
          <p:cNvSpPr>
            <a:spLocks noGrp="1"/>
          </p:cNvSpPr>
          <p:nvPr>
            <p:ph type="dgm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169034-605C-46EE-BD7E-A9083689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FA20F8-5677-484F-A7F4-13D32C185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134FD2-2EF8-4CA0-B819-2358D84C0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F124EA3-6649-4319-BED9-0A48FCAB31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3865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0E5B17-9726-48B9-B43C-FB87019C1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F0FB55FA-5959-4EB4-93CA-294C570E5550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40F051-546C-43D8-9715-5ADFA20B05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47675E7-3201-48AE-9E2F-43E03FA3F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0EA25B-8F75-4482-8355-BF129E388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51CCA95-68F1-4A27-8175-BD955F516F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3341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3A4763-8D74-48F2-AF30-6CCF91506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FEFA8E-94C0-438A-BB72-CFFAF48240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0BC8CF-67B0-48BA-A423-9FF086615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A1689C-D2C7-487E-94C0-E9E69132F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1632FA-6F2C-4F4F-A795-3BF56F076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9980F-918F-4A70-B0F3-9A90260A7A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8742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B31345-BFAC-415A-9E5C-29AA0FC7A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A506A2-95B9-4AB1-9832-929E298EF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DDF4E4-01F8-43C3-88E5-B543DCECC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BB1388-4CE5-4CAD-AF7D-9DC3F918A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5F41A77-3BF6-4DDC-BFFF-F3C8BDA1E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3A53E-C380-4DFA-9EB2-004949DD7A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49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49F556-D9A9-4A54-BB9A-1B6D8B46B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5C903A-8E21-42E1-99DD-8CC2B63586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AC456C-A1B6-4BA4-BE32-E7A69FCBB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6F3451F-5C28-4792-A3A6-8A07EA60B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5750D7-9C37-4AF2-B310-A8D2206AA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66785B-5D47-448A-9738-A79D8C296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6D166-264B-40D9-9C9F-8023B36D643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5361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4169B5-D561-464D-B3FE-9E229FB43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BB3431-056B-4065-B436-16782F60E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BF40203-BBB7-4994-A6C4-5F56064ED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1E63C9-B41D-48B3-8C95-171F6AEFB4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E7CAD6F-CD6E-4D2A-B44C-8A3384D210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C4E6178-E353-4743-A4AD-D1849D677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61F07D2-6235-4AE1-B289-3322E3276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5918A55-7DD0-46A2-B1EE-6A994E2FF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C643C-7831-4114-8CEB-7EAD7E71B79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5000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F16845-641E-4842-BB37-0D09AF980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703DF54-F82F-4A8E-AE03-9525DED1A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F0B0A96-CCE7-4615-BFF9-18E23709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3DFC57F-3B57-4896-BA97-17BE17A8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6FC47A-0814-4DE6-B0AA-17B162C821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3249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3D13EF3-85C5-4468-B94B-C280367EA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1D16EC4-CACD-4A53-9C7F-432AFB007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34E3E92-C5D6-4116-84CF-0CFF8FE6E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36CDE0-16FB-495E-A145-AFF1616C9E1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2746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A7284C-6B8B-4AD5-AA35-B208805F7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AD18BF-1A85-47F7-AA8D-1CE14527C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FD4624B-74D4-4763-B20F-3AE8B9CB4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564200-5727-452D-BC08-31BAFC942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E97D45D-B20F-4664-9D52-E2655AF7F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16BB8EF-D9C2-466F-8E83-029130563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5641F-E537-47DF-8701-25926D13A0C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4898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ED70D6-B18D-46F9-8A95-4C739B038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7B16C01-234A-48CB-BEE7-50F9F508C9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BDF1C54-AF37-4A77-A9CF-5B7342D17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5052EB5-9312-411C-A826-B28118B43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FEA7BEC-1E7C-4028-86BC-04F95212B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A082E6F-E5EB-4465-ACB7-C0011F226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C1FB3-196D-4E0E-818F-20F33B6D606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7110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>
            <a:extLst>
              <a:ext uri="{FF2B5EF4-FFF2-40B4-BE49-F238E27FC236}">
                <a16:creationId xmlns:a16="http://schemas.microsoft.com/office/drawing/2014/main" id="{5B3BB377-C12A-4C77-8E66-AE55E6C7342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4579" name="Rectangle 3">
              <a:extLst>
                <a:ext uri="{FF2B5EF4-FFF2-40B4-BE49-F238E27FC236}">
                  <a16:creationId xmlns:a16="http://schemas.microsoft.com/office/drawing/2014/main" id="{BA8F63E3-09DE-4F2B-9DBC-D4D84335D7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24580" name="Group 4">
              <a:extLst>
                <a:ext uri="{FF2B5EF4-FFF2-40B4-BE49-F238E27FC236}">
                  <a16:creationId xmlns:a16="http://schemas.microsoft.com/office/drawing/2014/main" id="{00D672E0-9961-4C57-A0B0-ED51B68DC4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4581" name="Rectangle 5">
                <a:extLst>
                  <a:ext uri="{FF2B5EF4-FFF2-40B4-BE49-F238E27FC236}">
                    <a16:creationId xmlns:a16="http://schemas.microsoft.com/office/drawing/2014/main" id="{0F2313ED-A255-45F8-AF98-5847605281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4582" name="Line 6">
                <a:extLst>
                  <a:ext uri="{FF2B5EF4-FFF2-40B4-BE49-F238E27FC236}">
                    <a16:creationId xmlns:a16="http://schemas.microsoft.com/office/drawing/2014/main" id="{2491FA1C-5F76-4085-8C26-9D94C7BEF8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3" name="Rectangle 7">
            <a:extLst>
              <a:ext uri="{FF2B5EF4-FFF2-40B4-BE49-F238E27FC236}">
                <a16:creationId xmlns:a16="http://schemas.microsoft.com/office/drawing/2014/main" id="{8F2063E3-DB7F-49AC-8CF4-6B0611142A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4584" name="Rectangle 8">
            <a:extLst>
              <a:ext uri="{FF2B5EF4-FFF2-40B4-BE49-F238E27FC236}">
                <a16:creationId xmlns:a16="http://schemas.microsoft.com/office/drawing/2014/main" id="{617BFA06-28F3-4712-8344-4121F98DA3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24585" name="Rectangle 9">
            <a:extLst>
              <a:ext uri="{FF2B5EF4-FFF2-40B4-BE49-F238E27FC236}">
                <a16:creationId xmlns:a16="http://schemas.microsoft.com/office/drawing/2014/main" id="{283FAF64-01D0-4D32-80B4-E119C38517D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 altLang="ru-RU"/>
          </a:p>
        </p:txBody>
      </p:sp>
      <p:sp>
        <p:nvSpPr>
          <p:cNvPr id="24586" name="Rectangle 10">
            <a:extLst>
              <a:ext uri="{FF2B5EF4-FFF2-40B4-BE49-F238E27FC236}">
                <a16:creationId xmlns:a16="http://schemas.microsoft.com/office/drawing/2014/main" id="{0A808C30-D8AD-462D-A89C-A9B06F764B1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ru-RU"/>
          </a:p>
        </p:txBody>
      </p:sp>
      <p:sp>
        <p:nvSpPr>
          <p:cNvPr id="24587" name="Rectangle 11">
            <a:extLst>
              <a:ext uri="{FF2B5EF4-FFF2-40B4-BE49-F238E27FC236}">
                <a16:creationId xmlns:a16="http://schemas.microsoft.com/office/drawing/2014/main" id="{511F079B-4EF7-4A7B-A57D-3E45EF9B7F7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16B29DE8-838B-4D84-B39C-2C577ACA23D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24588" name="Line 12">
            <a:extLst>
              <a:ext uri="{FF2B5EF4-FFF2-40B4-BE49-F238E27FC236}">
                <a16:creationId xmlns:a16="http://schemas.microsoft.com/office/drawing/2014/main" id="{919F5D90-D1D7-4005-A6FB-0323B8D2DFDC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6643A19-E9D6-4504-9935-E58AB600DEB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/>
              <a:t>«Правовые основы Физической культуры»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7FC36F3-1CD1-4A40-A64A-3CFFADF590C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Модуль № 1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Основы правового регулирования. Конституция, законодательство, нормативно-правовые акты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E6837227-FF2A-4333-9BCC-496B63D1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333375"/>
            <a:ext cx="259080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7972758-1D8B-4D00-AB89-31DFC09DDF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400"/>
              <a:t>По юридической силе нормативно-правовые акты делятся</a:t>
            </a: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A5495A3-8327-4173-80D2-113D92DB04EB}"/>
              </a:ext>
            </a:extLst>
          </p:cNvPr>
          <p:cNvGraphicFramePr/>
          <p:nvPr/>
        </p:nvGraphicFramePr>
        <p:xfrm>
          <a:off x="914400" y="1600200"/>
          <a:ext cx="7772400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8504C5E-5B1F-43FA-84C8-846BCDB028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850900"/>
          </a:xfrm>
        </p:spPr>
        <p:txBody>
          <a:bodyPr/>
          <a:lstStyle/>
          <a:p>
            <a:r>
              <a:rPr lang="ru-RU" altLang="ru-RU" sz="3000"/>
              <a:t>Конституционные основы развития</a:t>
            </a:r>
            <a:br>
              <a:rPr lang="ru-RU" altLang="ru-RU" sz="3000"/>
            </a:br>
            <a:r>
              <a:rPr lang="ru-RU" altLang="ru-RU" sz="3000"/>
              <a:t> ФК и С в РФ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691266E-D1D6-4D42-A14C-61E99E68E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ru-RU" altLang="ru-RU"/>
          </a:p>
        </p:txBody>
      </p:sp>
      <p:graphicFrame>
        <p:nvGraphicFramePr>
          <p:cNvPr id="12332" name="Group 44">
            <a:extLst>
              <a:ext uri="{FF2B5EF4-FFF2-40B4-BE49-F238E27FC236}">
                <a16:creationId xmlns:a16="http://schemas.microsoft.com/office/drawing/2014/main" id="{DC194BE8-9592-48FA-9ED7-524B3EB55F7D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457200" y="1341438"/>
          <a:ext cx="8229600" cy="4286250"/>
        </p:xfrm>
        <a:graphic>
          <a:graphicData uri="http://schemas.openxmlformats.org/drawingml/2006/table">
            <a:tbl>
              <a:tblPr/>
              <a:tblGrid>
                <a:gridCol w="1639888">
                  <a:extLst>
                    <a:ext uri="{9D8B030D-6E8A-4147-A177-3AD203B41FA5}">
                      <a16:colId xmlns:a16="http://schemas.microsoft.com/office/drawing/2014/main" val="3836421540"/>
                    </a:ext>
                  </a:extLst>
                </a:gridCol>
                <a:gridCol w="3846512">
                  <a:extLst>
                    <a:ext uri="{9D8B030D-6E8A-4147-A177-3AD203B41FA5}">
                      <a16:colId xmlns:a16="http://schemas.microsoft.com/office/drawing/2014/main" val="357137013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9992480"/>
                    </a:ext>
                  </a:extLst>
                </a:gridCol>
              </a:tblGrid>
              <a:tr h="198438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 статьи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статьи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на развитие физической культуры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968585"/>
                  </a:ext>
                </a:extLst>
              </a:tr>
              <a:tr h="51752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2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Человек, его права и свободы являются высшей ценностью. Признание, соблюдение и защита прав и свобод человека и гражданина - обязанность государства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Государственная поддержка физической культуры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4370729"/>
                  </a:ext>
                </a:extLst>
              </a:tr>
              <a:tr h="9429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41.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Российской Федерации финансируются федеральные Программы охраны и укрепления здоровья населения, принима­ются меры по развитию государственной, муниципальной, ча­стной систем здравоохранения, поощряется деятельность, способствующая укреплению здоровья человека, развитию фи­зической культуры и спорта, экологическому и санитарно-эпи­демиологическому благополучию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Развитие различных форм физкультурно-спортивных организаций (государственные, муниципальные, частные)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4887705"/>
                  </a:ext>
                </a:extLst>
              </a:tr>
              <a:tr h="4429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37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Регламентируются права человека на свободу выбора рода деятельности и профессии; вознаграждения за труд и право на отдых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Право на свободу выбора вида спорта и занятий физической культурой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0859493"/>
                  </a:ext>
                </a:extLst>
              </a:tr>
              <a:tr h="4429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8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Предоставление свободы экономической деятельности, защита равным образом государственной, муниципальной и иных форм собственности</a:t>
                      </a:r>
                      <a:endParaRPr kumimoji="0" lang="ru-RU" alt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altLang="ru-RU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Защита собственности (в том числе организаций физкультурно-спортивной направленности)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3153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>
            <a:extLst>
              <a:ext uri="{FF2B5EF4-FFF2-40B4-BE49-F238E27FC236}">
                <a16:creationId xmlns:a16="http://schemas.microsoft.com/office/drawing/2014/main" id="{6E4379A7-8947-49E5-9FB5-3A4C7B526B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Конституционные основы развития ФК и С в РФ</a:t>
            </a:r>
          </a:p>
        </p:txBody>
      </p:sp>
      <p:graphicFrame>
        <p:nvGraphicFramePr>
          <p:cNvPr id="13375" name="Group 63">
            <a:extLst>
              <a:ext uri="{FF2B5EF4-FFF2-40B4-BE49-F238E27FC236}">
                <a16:creationId xmlns:a16="http://schemas.microsoft.com/office/drawing/2014/main" id="{43055812-3A5B-4983-89BD-6778453D0051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table">
            <a:tbl>
              <a:tblPr/>
              <a:tblGrid>
                <a:gridCol w="1550988">
                  <a:extLst>
                    <a:ext uri="{9D8B030D-6E8A-4147-A177-3AD203B41FA5}">
                      <a16:colId xmlns:a16="http://schemas.microsoft.com/office/drawing/2014/main" val="3677455940"/>
                    </a:ext>
                  </a:extLst>
                </a:gridCol>
                <a:gridCol w="3630612">
                  <a:extLst>
                    <a:ext uri="{9D8B030D-6E8A-4147-A177-3AD203B41FA5}">
                      <a16:colId xmlns:a16="http://schemas.microsoft.com/office/drawing/2014/main" val="2234943366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1187098923"/>
                    </a:ext>
                  </a:extLst>
                </a:gridCol>
              </a:tblGrid>
              <a:tr h="15097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35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 частной собственности, защита возможности иметь имущество в частной собственности, владеть и распоряжаться указанным имуществом как единолично, так  и с другими лицами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Защита собственности (в том числе организаций физкультурно-спортивной направленности)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099224"/>
                  </a:ext>
                </a:extLst>
              </a:tr>
              <a:tr h="15113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55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Права и свободы человека и гражданина могут быть ограничены только в той мере, в какой это необходимо для защиты нравственности, здоровья, прав и законных интересов других лиц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 физической культурой и спортом одного человека не должны ограничивать права и свободы других людей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804794"/>
                  </a:ext>
                </a:extLst>
              </a:tr>
              <a:tr h="150971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Статья 30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 на объединения и свободу деятельности общественных объединений. При этом запрещается принуждение к вступлению в какое-либо объединение или пребывание в нем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Основа создания физкультурно-спортивных объединений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17395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828259F-EAB5-482A-9BBC-3C3FE9D18A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Задания для самоконтроля по модулю: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00631E5-773B-4504-B25E-450D8B1863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 b="1"/>
              <a:t>Вопросы и практические задания</a:t>
            </a:r>
            <a:r>
              <a:rPr lang="ru-RU" altLang="ru-RU" sz="2000"/>
              <a:t>: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Что такое нормативно-правовой акт?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В чем состоит принципиальное отличие нормы права от нормы поведения?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Для чего необходимо введение правовых норм?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Праранжируйте признаки нормы права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Какие меры государственного принуждения могут выступать гарантом соблюдения нормы права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Чем объяснить разнообразие форм права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В каких случаях можно использовать: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- полную форму;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- бланкетную форму;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- отсылочную форму;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C1C3E1E-96C9-464D-9493-B4100E9774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Задания для самоконтроля по модулю:</a:t>
            </a:r>
          </a:p>
        </p:txBody>
      </p:sp>
      <p:graphicFrame>
        <p:nvGraphicFramePr>
          <p:cNvPr id="18513" name="Group 81">
            <a:extLst>
              <a:ext uri="{FF2B5EF4-FFF2-40B4-BE49-F238E27FC236}">
                <a16:creationId xmlns:a16="http://schemas.microsoft.com/office/drawing/2014/main" id="{C7BFB98B-6E6F-4F70-A84F-B3B7456383CE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table">
            <a:tbl>
              <a:tblPr/>
              <a:tblGrid>
                <a:gridCol w="2590800">
                  <a:extLst>
                    <a:ext uri="{9D8B030D-6E8A-4147-A177-3AD203B41FA5}">
                      <a16:colId xmlns:a16="http://schemas.microsoft.com/office/drawing/2014/main" val="37300884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92393292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3924804687"/>
                    </a:ext>
                  </a:extLst>
                </a:gridCol>
              </a:tblGrid>
              <a:tr h="113030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Структурная составляющая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Каким вопросом выражается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Содержательная трактовка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3531653"/>
                  </a:ext>
                </a:extLst>
              </a:tr>
              <a:tr h="1133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Гипотеза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070530"/>
                  </a:ext>
                </a:extLst>
              </a:tr>
              <a:tr h="1133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Диспозиция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6655160"/>
                  </a:ext>
                </a:extLst>
              </a:tr>
              <a:tr h="1133475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Санкция</a:t>
                      </a:r>
                      <a:endParaRPr kumimoji="0" lang="ru-RU" alt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209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3F74F6C-3EEE-411D-BB33-33B6281C90A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765175"/>
            <a:ext cx="7689850" cy="53943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 b="1"/>
              <a:t>Задачи модуля</a:t>
            </a:r>
            <a:r>
              <a:rPr lang="ru-RU" altLang="ru-RU" sz="2400"/>
              <a:t>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altLang="ru-RU" sz="2400"/>
              <a:t>Ознакомление с нормами-регуляторами отношений;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altLang="ru-RU" sz="2400"/>
              <a:t>изучение структуры нормативно-правового акта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altLang="ru-RU" sz="2400"/>
              <a:t>рациональное использовать нормы законодательства в практической деятельности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AE4F57E-16D2-42C7-9922-8D634B6C4F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Понятие права: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DCB7FE87-FB12-46DD-9F3A-56233E3227C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3814763" cy="4530725"/>
          </a:xfrm>
        </p:spPr>
        <p:txBody>
          <a:bodyPr/>
          <a:lstStyle/>
          <a:p>
            <a:r>
              <a:rPr lang="ru-RU" altLang="ru-RU" sz="2400" b="1"/>
              <a:t>Пра́во</a:t>
            </a:r>
            <a:r>
              <a:rPr lang="ru-RU" altLang="ru-RU" sz="2400"/>
              <a:t> — один из видов регуляторов общественных отношений, система общеобязательных, формально-определённых, гарантированных государством правил поведения.</a:t>
            </a: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AEAB29B7-19F5-42D4-9F6E-41F6D29855B4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4872038" y="1600200"/>
            <a:ext cx="3814762" cy="4530725"/>
          </a:xfrm>
        </p:spPr>
        <p:txBody>
          <a:bodyPr/>
          <a:lstStyle/>
          <a:p>
            <a:endParaRPr lang="ru-RU" altLang="ru-RU" sz="2400"/>
          </a:p>
        </p:txBody>
      </p:sp>
      <p:pic>
        <p:nvPicPr>
          <p:cNvPr id="15367" name="Picture 7">
            <a:extLst>
              <a:ext uri="{FF2B5EF4-FFF2-40B4-BE49-F238E27FC236}">
                <a16:creationId xmlns:a16="http://schemas.microsoft.com/office/drawing/2014/main" id="{8D6D8442-22CE-49BF-824A-CA2068324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1484313"/>
            <a:ext cx="3668712" cy="496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A32DD8E-14D0-4F62-855B-B0BDF12F48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Правовое регулирование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9447B7A-203B-416C-9844-BE5938BD017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3814763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/>
              <a:t>Закон – правила отношений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/>
              <a:t>Законы природные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sz="2400"/>
              <a:t>Законы социальные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9D11FAC6-E02D-41D2-B7D1-22627EEB47EC}"/>
              </a:ext>
            </a:extLst>
          </p:cNvPr>
          <p:cNvGraphicFramePr/>
          <p:nvPr/>
        </p:nvGraphicFramePr>
        <p:xfrm>
          <a:off x="4616450" y="1585913"/>
          <a:ext cx="4032250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3364047-3F44-46F8-814E-0C87D60B18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Назначение законов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C99CF88-A6FF-4055-9808-9BA73F439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«</a:t>
            </a:r>
            <a:r>
              <a:rPr lang="en-US" altLang="ru-RU"/>
              <a:t>Scire leges – non est verba tenere, sed vim ac mentem</a:t>
            </a:r>
            <a:r>
              <a:rPr lang="ru-RU" altLang="ru-RU"/>
              <a:t>»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/>
              <a:t>«Недостаточно знать статьи законов, следует понимать их силу и смысл»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/>
          </a:p>
          <a:p>
            <a:pPr>
              <a:buFont typeface="Wingdings" panose="05000000000000000000" pitchFamily="2" charset="2"/>
              <a:buNone/>
            </a:pPr>
            <a:r>
              <a:rPr lang="ru-RU" altLang="ru-RU"/>
              <a:t>Законы – историческое явление (зависят от характера государства и особенности отношений)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26541B6-A92C-4D76-8413-076FB520B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Понятие нормативно-правового акта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1AEE49AB-3E8A-4105-B302-71E78CAC80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Нормативно-правовой акт – </a:t>
            </a:r>
            <a:r>
              <a:rPr lang="ru-RU" altLang="ru-RU" b="1"/>
              <a:t>официальный документ</a:t>
            </a:r>
            <a:r>
              <a:rPr lang="ru-RU" altLang="ru-RU"/>
              <a:t>, принимаемый </a:t>
            </a:r>
            <a:r>
              <a:rPr lang="ru-RU" altLang="ru-RU" i="1"/>
              <a:t>уполномоченным органом государства</a:t>
            </a:r>
            <a:r>
              <a:rPr lang="ru-RU" altLang="ru-RU"/>
              <a:t> в целях установления, изменения или отмены нормы права</a:t>
            </a:r>
            <a:r>
              <a:rPr lang="ru-RU" altLang="ru-RU" u="sng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1371D09-7205-46AC-B859-3FCC8579977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603375" y="1600200"/>
            <a:ext cx="6651625" cy="4530725"/>
          </a:xfrm>
        </p:spPr>
        <p:txBody>
          <a:bodyPr/>
          <a:lstStyle/>
          <a:p>
            <a:r>
              <a:rPr lang="ru-RU" altLang="ru-RU" sz="2400" b="1"/>
              <a:t>Норма права</a:t>
            </a:r>
            <a:r>
              <a:rPr lang="ru-RU" altLang="ru-RU" sz="2400"/>
              <a:t> – юридически обязательное правило поведение:</a:t>
            </a:r>
          </a:p>
          <a:p>
            <a:pPr>
              <a:buFontTx/>
              <a:buChar char="-"/>
            </a:pPr>
            <a:r>
              <a:rPr lang="ru-RU" altLang="ru-RU" sz="2400"/>
              <a:t>Установлено компетентным органом;</a:t>
            </a:r>
          </a:p>
          <a:p>
            <a:pPr>
              <a:buFontTx/>
              <a:buChar char="-"/>
            </a:pPr>
            <a:r>
              <a:rPr lang="ru-RU" altLang="ru-RU" sz="2400"/>
              <a:t>Закреплено в официальном акте;</a:t>
            </a:r>
          </a:p>
          <a:p>
            <a:pPr>
              <a:buFontTx/>
              <a:buChar char="-"/>
            </a:pPr>
            <a:r>
              <a:rPr lang="ru-RU" altLang="ru-RU" sz="2400"/>
              <a:t>Охраняется от нарушений мерами государственного принуждения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2414F86-2A1F-42C6-A535-E2D1D76329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Структура нормы права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8AD847C-09F2-4398-9ADA-2155F9E19B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«Если…, то…, иначе…»</a:t>
            </a:r>
          </a:p>
          <a:p>
            <a:r>
              <a:rPr lang="ru-RU" altLang="ru-RU"/>
              <a:t>Гипотеза</a:t>
            </a:r>
          </a:p>
          <a:p>
            <a:endParaRPr lang="ru-RU" altLang="ru-RU"/>
          </a:p>
          <a:p>
            <a:r>
              <a:rPr lang="ru-RU" altLang="ru-RU"/>
              <a:t>Диспозиция</a:t>
            </a:r>
          </a:p>
          <a:p>
            <a:endParaRPr lang="ru-RU" altLang="ru-RU"/>
          </a:p>
          <a:p>
            <a:r>
              <a:rPr lang="ru-RU" altLang="ru-RU"/>
              <a:t>Санкция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DE48685-9928-47A5-B4A9-2237B9C89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Формы изложения норм права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90FE531-C81D-4EDF-8999-35D5A5AA7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Полная</a:t>
            </a:r>
          </a:p>
          <a:p>
            <a:endParaRPr lang="ru-RU" altLang="ru-RU"/>
          </a:p>
          <a:p>
            <a:r>
              <a:rPr lang="ru-RU" altLang="ru-RU"/>
              <a:t>Отсылочная</a:t>
            </a:r>
          </a:p>
          <a:p>
            <a:endParaRPr lang="ru-RU" altLang="ru-RU"/>
          </a:p>
          <a:p>
            <a:r>
              <a:rPr lang="ru-RU" altLang="ru-RU"/>
              <a:t>Бланкетная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11</TotalTime>
  <Words>581</Words>
  <Application>Microsoft Office PowerPoint</Application>
  <PresentationFormat>Экран (4:3)</PresentationFormat>
  <Paragraphs>101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Wingdings</vt:lpstr>
      <vt:lpstr>Слои</vt:lpstr>
      <vt:lpstr>«Правовые основы Физической культуры»</vt:lpstr>
      <vt:lpstr>Презентация PowerPoint</vt:lpstr>
      <vt:lpstr>Понятие права:</vt:lpstr>
      <vt:lpstr>Правовое регулирование</vt:lpstr>
      <vt:lpstr>Назначение законов</vt:lpstr>
      <vt:lpstr>Понятие нормативно-правового акта</vt:lpstr>
      <vt:lpstr>Презентация PowerPoint</vt:lpstr>
      <vt:lpstr>Структура нормы права</vt:lpstr>
      <vt:lpstr>Формы изложения норм права</vt:lpstr>
      <vt:lpstr>По юридической силе нормативно-правовые акты делятся</vt:lpstr>
      <vt:lpstr>Конституционные основы развития  ФК и С в РФ</vt:lpstr>
      <vt:lpstr>Конституционные основы развития ФК и С в РФ</vt:lpstr>
      <vt:lpstr>Задания для самоконтроля по модулю:</vt:lpstr>
      <vt:lpstr>Задания для самоконтроля по модулю:</vt:lpstr>
    </vt:vector>
  </TitlesOfParts>
  <Company>sfedu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«Правовые основы Физической культуры»</dc:title>
  <dc:creator>new</dc:creator>
  <cp:lastModifiedBy>Николай Чертов</cp:lastModifiedBy>
  <cp:revision>3</cp:revision>
  <dcterms:created xsi:type="dcterms:W3CDTF">2014-03-19T11:05:57Z</dcterms:created>
  <dcterms:modified xsi:type="dcterms:W3CDTF">2024-09-07T22:16:21Z</dcterms:modified>
</cp:coreProperties>
</file>