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EDA78-AF03-4C37-BDEC-BDCAB5640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7E5268-C79B-49D6-A88B-F4768FF2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3680D-4837-4F2B-8092-4ABF6E3D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5B9E-29AA-41BC-BDC7-89105A38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7C4F3-2B2F-4D6D-AF96-F480AF53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1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B309B-748C-4270-B833-A0A68FC7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371E8E-2FFA-45FF-B9D1-71A32EBFA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079D7-08E5-435A-B697-55D8C9607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F3389-95BC-495F-A242-5DDE6B01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93E73-E8C0-4A23-8534-10B3665D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1F211-0FF7-4C48-9DDF-676493DE4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782830-CA91-4ACB-96A0-3FAE3734E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A27DD7-32C5-4715-9E8D-CD4D95FF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7D0C8-225D-4013-9A7D-0D7137B1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778E48-5967-4E28-8D47-B1E32D00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6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DDDAE-28C3-47FE-81B1-FA42AD6A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482C87-8651-422F-9282-07BF45CF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EAFEFF-93A6-428D-A007-C00B1470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4C2387-2C81-4BDC-B3BB-58DA2FF0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24135-3D7F-43E3-B8C1-7BE3201A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96892-24E7-4D84-B9C1-452E940A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72A3A6-BD0F-40D8-88BD-13F1CAE46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1FFD7-A0F5-44F8-B17A-D57188AA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E07B8-FB1B-4AB1-BDBB-028D674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0BA76-042D-4C33-8E18-28B4335E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0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47650-DDEB-4CFC-904C-DFA0E06E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09AF2-CD1D-4D50-A383-1641E0B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48A87A-4177-4883-B489-CBF8AB3E5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4F5E00-A30D-4880-872B-70896B28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9658B-6DF6-41DA-9C7D-BCB541CB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C5D3B-3C24-44A8-8A08-AE79957E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22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753B0-D8B8-414B-9EFE-59FDF4AC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015C6-F951-4438-A3E0-84670787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B10180-70F4-44E0-8028-C191473E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8AB3F-6007-4A54-9B60-3A2CC3FBB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1117B1-52AB-4111-A69E-B5057114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8A91A-DDED-4054-B1CC-B469A7B8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53ABBA-BA61-4175-84D3-45E2265E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7C617E-20C3-4F72-ACA0-90BF02DC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7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E15AB-D114-4E91-826B-6F3AB9D5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0B90EF-C9FA-436C-B918-D6FCD6F4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5B0A17-9085-45EA-B3DB-F5E0FFE6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C86549-B13D-4E81-9C17-FF6F7DE4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7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CE7A9D-D372-48D6-AE0C-835AACEE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029120-C24D-4FE4-B177-E581CB05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9A3B32-6299-483D-B673-624ACE8A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3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2CEAD-EED1-48E3-8DD2-C8F76CAA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9EED1-A533-41C1-BAC7-3400458E7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C86ADD-8357-423A-B851-6DC10DAE0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610C62-AF0B-4A5A-BFA1-BC66F862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76A37A-F097-48EC-97AF-83B1AB87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30D648-03CC-453C-AAAE-78CD622F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9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86871-B2DC-44F6-92FE-9AF2D5E9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338B20-1CE6-4EF7-89D6-F9E15BA5D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9DDA2A-611C-452E-9F73-5C32A0161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33D0A7-FC25-4E43-BEC9-62D18EDB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0B4EAB-90AC-479B-AC90-755ED6F6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C82D39-2A87-48B9-82D3-E46AE3DA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7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62F01-543F-4B25-9BA2-B8E51F00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46BC5-6935-499D-9537-CA440F494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607847-2644-40CA-9778-8362009FD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DE15F-38D2-4E08-A998-164A4580513A}" type="datetimeFigureOut">
              <a:rPr lang="ru-RU" smtClean="0"/>
              <a:t>07.09.2024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0C625E-7575-49B7-9B50-555D14FD2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1BA46-F521-42FD-9392-6E073AAE4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9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DD697-EC2C-495C-A08B-D5DB97C573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ЛФК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E20FA6-66B8-4251-A8CC-19D42ED072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ФИЗИЧЕСКАЯ КУЛЬТУРА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004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95CA9-57A4-44A3-9B8C-4F3E109C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74" y="156404"/>
            <a:ext cx="10515600" cy="4946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Разновидности ЛФК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D27F2-6249-43F8-B75E-552F26FD2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3"/>
            <a:ext cx="10515600" cy="59286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при травмах и некоторых заболеваниях аппарата движения: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травмах позвоночника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переломах костей пояса верхних конечностей и верхних конечностей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переломах костей таза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переломах нижних конечностей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сколиозах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остеохондрозе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плоскостопии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при заболеваниях органов пищеварения</a:t>
            </a:r>
          </a:p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физическая культура при заболеваниях сердечно-сосудистой системы:</a:t>
            </a:r>
            <a:endParaRPr lang="ru-RU" sz="1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инфаркте миокарда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ишемической болезни сердца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артериальной гипертонии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пороках сердца</a:t>
            </a:r>
          </a:p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при заболеваниях органов дыхания: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пневмонии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плеврите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остром бронхите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бронхиальной астме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41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F6102-4C41-448F-B38A-DEA979BC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Кто проводит ЛФК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C66C6-FF15-45FB-BAE1-F365441B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ЛФК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и массаж 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проводят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инструкторы 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ЛФК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и массажи­сты. В 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лечебных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учреждениях это специалисты со средним медицинским образованием или педагоги физвоспитания с высшим образованием и соответствующей профильной подготовкой.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 зависимости от должностных обязанностей и прав специалистами по лечебной физкультуре могут быть люди с соответственным образованием: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врач по ЛФК: высшее медицинское по специализации «лечебное дело»/«педиатрия»;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инструктор-методист: высшее физкультурное с дополнительным прохождением подготовки по лечебной физкультуре;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инструктор: среднее медицинское с прохождением сертификационного курса по ЛФК 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68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DDB8F-4DAA-48C1-BD2D-B159AB5F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Комплексы составляются с учетом заболевания, подготовленности, возможных противопоказаний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8DB985F-67D7-4823-850E-68ECB5BC6A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" y="1475960"/>
            <a:ext cx="3523779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1B874CF-EEBE-4467-BA1A-ED4C87C7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33" y="1475960"/>
            <a:ext cx="3975653" cy="2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C71E0E-1008-49D2-ADF9-CF622885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3" y="4207422"/>
            <a:ext cx="3405873" cy="24368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A5296B-FC40-4A03-ABE6-1169BC50C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033" y="4044217"/>
            <a:ext cx="4012466" cy="2675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0EDADD-C764-4D97-80FC-91F186844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407" y="1493872"/>
            <a:ext cx="3649680" cy="2433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E63EB1-E628-4023-8788-26F7F4B9E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639" y="4114447"/>
            <a:ext cx="3875238" cy="26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5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C0985-5CA7-4458-9F14-BFF3EF9F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и общая характеристика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238ABA-EDAC-45E8-A81E-3263B644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– самостоятельная научная дисциплина. В медицине это метод лечения, использующий средства физической культуры для профилактики, лечения, реабилитации и поддерживающей терапии. ЛФК формирует у человека сознательное отношение к занятиям физическими упражнениями и в этом смысле имеет воспитательное значение; развивает силу, выносливость, координацию движений, прививает навыки гигиены, закаливания организма естественными факторами природы. ЛФК основывается на современных научных данных в области медицины, биологии, физической культуры. Основным средством ЛФК являются физические упражнения, применяемые в соответствии с задачами лечения, с учетом этиологии, патогенеза, клинических особенностей, функционального состояния организма, степени общей физической работоспособности.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Характерной особенностью ЛФК является процесс тренировки больных при помощи физических упражнений. Лечебная физкультура эффективно используется в физическом воспитании студентов высших учебных заведений. Она включена в рабочие программы по физической культуре и спорту и предусматривает сознательное и активное выполнение студентами соответствующих физических упражнений. В процессе занятий студенты приобретают навыки в использовании естественных факторов природы с целью закаливания, физических упражнений – с лечебными и профилактическими целями. Это позволяет считать занятия лечебной физической культурой лечебно-педагогическим процессом.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98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5A733-A188-40E0-ABC9-CF7B125B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и общая характеристика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C0BAE-452D-4483-A87B-C820196AD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– это один из важнейших элементов современного комплексного лечения, под которым понимается индивидуально подобранный комплекс лечебных методов и средств: консервативного, хирургического, медикаментозного, физиотерапевтического, лечебного питания и др. Комплексное лечение воздействует не только на патологически измененные ткани, органы или системы органов, но и на весь организм в целом. Удельный вес различных элементов комплексного лечения зависит от стадии выздоровления и необходимости восстановления трудоспособности человека. Существенная роль в комплексном лечении принадлежит лечебной физической культуре как методу функциональной терапии. 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– важнейшее средство реабилитации. Реабилитация есть метод и процесс восстановления здоровья, функционального состояния, трудоспособности и социального статуса человека, нарушенных болезнями, травмами или другими биологическими, механическими, социальными и т.д. факторами. Именно благодаря постепенно усложняющимся физическим нагрузкам процесс реабилитации – медицинской, физической, психологической, профессиональной, социально-экономической и т.п. – протекает гораздо активнее как во времени, так и по интенсивности.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89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60945-FB48-40E6-B4A1-BE41CADD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Формы ЛФК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FE9FA-0204-42C0-9907-9904A6DB2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Утренняя гигиеническая гимнастика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проводится по утрам сразу после сна в медицинских учреждениях и самостоятельно в домашних условиях. Утренняя гимнастика способствует снятию процессов торможения, появлению бодрости, укреплению сердечно-сосудистой и дыхательной систем, улучшению обмена веществ, оказывает общетонизирующее действие на весь организм. Длительность проведения занятий зависит от состояния пациента и условий проведения (в палате, на свежем воздухе) и составляет около 10-20 минут. </a:t>
            </a:r>
          </a:p>
          <a:p>
            <a:pPr marL="0" indent="0">
              <a:buNone/>
            </a:pPr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гимнастика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оказывает общеукрепляющее действие на организм, а также решает поставленные задачи в соответствии с заболеванием и его стадией. Групповые занятия проводятся с пациентами, объединенными в одну группу по характеру заболевания и его стадии протекания. Групповые занятия предпочтительны, т.к. проходят обычно в игровой форме, поэтому нравятся пациентам. Могут применяться спортивные снаряды и приспособления для получения более выраженного результата.</a:t>
            </a:r>
          </a:p>
          <a:p>
            <a:pPr marL="0" indent="0">
              <a:buNone/>
            </a:pPr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Самостоятельные занятия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это специальный комплекс физических упражнений, предварительно разработанный и выполненный вместе с инструктором или врачом. Эти упражнения необходимо повторять 3-5 раз в течение, дня для повышения эффективности лечебной физкультуры, в домашних условиях или в стационаре. Самостоятельные занятия имеют большое значение при лечении заболеваний нервной системы и опорно-двигательного аппарата. Индивидуальные самостоятельные занятия дополняют лечебную гимнастику, проводимую инструктором, и могут осуществляться в последующем только самостоятельно с периодическим посещением инструктора для получения указаний.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12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1FC04-7B33-4891-BB8A-27152B8A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Средства ЛФК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8ED5D-521B-48F8-B06F-F70DDC3D2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Основными средствами ЛФК являются физические упражнения, используемые с лечебной целью, а также естественные факторы природы. Дополнительными – механотерапия (занятия на тренажерах, блоковых установках), массаж и трудотерапия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эрготерапия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). 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Физические упражнения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применяются в соответствие с задачами лечения, с учетом этиологии, патогенеза, клинических особенностей, функционального состояния организма, общей физической работоспособности. Физических упражнений много, и они по-разному влияют на организм. Физические упражнения в ЛФК делят на три группы: гимнастические, спортивно-прикладные и игры. 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Гимнастические упражнения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состоят из сочетанных движений. С их помощью можно воздействовать на различные системы организма и на отдельные мышечные группы, суставы, развивая и восстанавливая силу мышц, быстроту, координацию и т. д. Все упражнения подразделяются на общеразвивающие (общеукрепляющие), специальные и дыхательные (статические и динамические). Общеукрепляющие упражнения применяют для оздоровления и укрепления организма, повышения физической работоспособности и психоэмоционального тонуса, активизации кровообращения, дыхания. Эти упражнения облегчают лечебное действие специальных.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Спортивно-прикладные упражнения.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К спортивно-прикладным упражнениям относятся ходьба, бег, ползание и лазание, бросание и ловля мяча, гребля, ходьба на лыжах, коньках, езда на велосипеде, терренкур (дозированное восхождение), пешеходный туризм.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Игры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подразделяются на четыре возрастающие по нагрузке группы: - на месте; - малоподвижные; - подвижные; - спортивные. В ЛФК используют крокет, кегельбан, городки, эстафеты, настольный теннис, бадминтон, волейбол, теннис и элементы других спортивных игр (баскетбол, футбол, ручной мяч, водное поло). Спортивные игры широко применяют в условиях санаторно-курортного лечения и проводят по общим облегченным правилам с подбором партнеров с одинаковой физической подготовленностью. Занятия проводятся в присутствии инструктора лечебной физкультуры, который обучает технике игры и следит за дозированием нагрузок.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34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7DC2F-EF5E-4CD9-964A-3F8407FE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87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Дозировка физической нагрузки </a:t>
            </a:r>
            <a:b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BA5BF-5B17-4533-A129-7FD77E14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Дозировка в ЛФК – это суммарная величина физической нагрузки, которую больной получает на занятии (процедуре). Нагрузка должна быть оптимальной и соответствовать функциональным возможностям больного. В различные периоды заболевания дозировки нагрузок разделяют на лечебные, тонизирующие и тренирующие: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лечебные дозировки – применяют для оказания терапевтического воздействия на пораженный орган или систему, чтобы предупредить возможные осложнения и сформировать компенсацию;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тонизирующие дозировки – назначают физические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упражненияумеренной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или большой интенсивности для закрепления, достигнутого при лечении результата и стимулирования функции основных систем. Тонизирующие нагрузки применяют после проведенного восстановительного лечения тяжелых хронических заболеваний или длительной иммобилизации (обездвиженности); –тренирующие дозировки – применяют для восстановления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всехфункций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организма и повышения работоспособности в период восстановительного лечения или выздоровления.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47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B957F-8ABA-4095-91B1-93B7585A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Показания, противопоказания и факторы риска в лечебной физкультуре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1A2B6-4447-4870-8CE5-82E9BD9BF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показана в любом возрасте почти при всех заболеваниях, травмах и их последствиях. Она находит широкое применение в клинике внутренних болезней; неврологии и нейрохирургии; травматологии и ортопедии; после хирургического лечения заболеваний внутренних органов; в педиатрии; акушерстве и гинекологии; фтизиатрии; психиатрии; офтальмологии – при неосложненной миопии; в онкологии – у больных без метастазов после радикального лечения. 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Перечень противопоказаний касается в основном начального периода острой стадии заболевания или обострения хронических болезней, острого периода травмы, при показаниях к хирургическому вмешательству, при кровотечениях.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58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4C295-2C74-4A0A-9CD8-7424AB09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65125"/>
            <a:ext cx="11155017" cy="1325563"/>
          </a:xfrm>
        </p:spPr>
        <p:txBody>
          <a:bodyPr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Общие противопоказания к назначению ЛФК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61CD7-DC88-49FE-AE5C-0F6626040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инфекционные и воспалительные заболевания с высокой температурой тела и общей интоксикацией;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острый период заболевания и его прогрессирующее течение;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злокачественные новообразования до их радикального лечения, злокачественные новообразования с метастазами;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выраженная олигофрения (слабоумие) и психические заболевания с резко нарушенным интеллектом;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наличие инородного тела вблизи крупных сосудов и нервных стволов;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нарушения коронарного и мозгового кровообращения;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тромбозы и эмболии;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нарастание сердечно-сосудистой недостаточности с декомпенсацией кровообращения и дыхания;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кровотечения;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общее тяжелое состояние больного - значительно выраженный болевой синдром;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отрицательная динамика ЭКГ, свидетельствующая об ухудшении коронарного кровообращения;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атриовентрикулярная блокада.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841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69714-43A6-4FB8-8C41-600312BD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Временные противопоказания к назначению ЛФК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B4D89C-5115-48FE-B9B2-A1D161FA6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обострение хронических заболеваний;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осложнение в течение заболевания;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интеркурентные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заболевания инфекционного или воспалительного характера;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повреждения;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появление признаков, свидетельствующих о прогрессировании заболевания и ухудшении состояния больного;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сосудистый криз (гипертонический, гипотонический или при нормальном АД);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нарушение ритма сердечных сокращений: синусовая тахикардия (свыше 100 уд./мин), брадикардия (менее 50 уд./мин), приступ пароксизмальной или мерцательной аритмии, экстрасистолы с частотой более чем 1:10.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5925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1515</Words>
  <Application>Microsoft Office PowerPoint</Application>
  <PresentationFormat>Широкоэкранный</PresentationFormat>
  <Paragraphs>74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YS Text</vt:lpstr>
      <vt:lpstr>Тема Office</vt:lpstr>
      <vt:lpstr>ЛФК</vt:lpstr>
      <vt:lpstr>Определение и общая характеристика</vt:lpstr>
      <vt:lpstr>Определение и общая характеристика</vt:lpstr>
      <vt:lpstr>Формы ЛФК </vt:lpstr>
      <vt:lpstr>Средства ЛФК </vt:lpstr>
      <vt:lpstr>Дозировка физической нагрузки  </vt:lpstr>
      <vt:lpstr>Показания, противопоказания и факторы риска в лечебной физкультуре </vt:lpstr>
      <vt:lpstr>Общие противопоказания к назначению ЛФК</vt:lpstr>
      <vt:lpstr>Временные противопоказания к назначению ЛФК </vt:lpstr>
      <vt:lpstr>Разновидности ЛФК</vt:lpstr>
      <vt:lpstr>Кто проводит ЛФК</vt:lpstr>
      <vt:lpstr>Комплексы составляются с учетом заболевания, подготовленности, возможных противопоказаний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ЛФК</dc:title>
  <dc:creator>Николай Чертов</dc:creator>
  <cp:lastModifiedBy>Николай Чертов</cp:lastModifiedBy>
  <cp:revision>5</cp:revision>
  <dcterms:created xsi:type="dcterms:W3CDTF">2024-09-07T08:13:17Z</dcterms:created>
  <dcterms:modified xsi:type="dcterms:W3CDTF">2024-09-07T08:50:04Z</dcterms:modified>
</cp:coreProperties>
</file>