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0" r:id="rId17"/>
    <p:sldId id="271" r:id="rId18"/>
    <p:sldId id="272" r:id="rId19"/>
    <p:sldId id="273" r:id="rId20"/>
    <p:sldId id="275" r:id="rId21"/>
    <p:sldId id="279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5C24C7-4719-4603-A550-4A1E490335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0BD74D-2BAC-43A6-8EE2-4B896D259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AE3623-A0B4-47BE-B70D-76FFA3C6EC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C9A0BF-94F0-4CA1-81ED-33927D05B7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80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F675D7-9B61-4634-8295-D67C79B06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75E10D-C6C9-43BB-BA70-F6ECE39DC6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F18E4C-03C4-4074-BD04-0C1E5B3AF9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F71CD6-1682-4188-90A9-8C90A70394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903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47775F-0396-4028-BC92-03A50E69C3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BDA028-669E-49DC-B7DD-C3350B8D6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11EA37-3E20-4356-91B8-160D099147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27824-DC8F-4750-85FF-A055D98F90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85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57A40A-B86F-480A-B56D-5DF8562186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5B35D2-D3CA-4BFA-9504-CC58D567A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4FE81-0342-416A-9C2E-4041B4BC40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BC28B-6C0B-447F-BB86-564B6750B9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528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CADF55-3360-4137-873D-0822BBB96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E95C11-28BD-4DE2-9AD8-662A7FDE93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7B459-E1C6-4053-BE38-A68BE8B80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7BE83E-8F7E-4D5D-BFCC-F940AD6615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396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46964-6327-4E42-88A5-51A3E9F27A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71A2D8-C145-4A1E-A265-EE4505E004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B14F0C-8959-451E-93E9-5DD379521F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C0B108-50A6-488E-865C-C61A1CC0C9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41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9F84DF8-1FA6-4777-B84D-B5FACCC306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1741E8-4A9C-4388-8E52-A21F90F07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AB6D09-D6C2-4D02-8D68-2F8AEC3DC1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DA5A2-BB52-4FC2-8688-943401058F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291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79B0B2-FC74-4929-841A-7CEBB62F1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65561A-A5B8-425B-8C38-68E57657B2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9CB412-63FF-4CA8-85DE-883BCC8959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ECFA20-49FE-4A90-A29C-F705765E61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624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CC26343-492A-4D55-81A8-B72992EEC2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60CDC0-F16F-44F3-BB89-BF14D09BE1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BBDFE23-35B6-40DD-A95F-64CF2DAC9D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C077EF-2578-461B-A68E-EABE68AB69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314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656156-0567-4866-86FF-AF77B07E0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0C1023-784D-42A0-8064-841412F4B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0F4008-680A-4C97-84E6-2DA68AD49D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9933E-3008-47C8-9BBC-79C201D594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699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0B08B1-2E61-41B6-9B4C-672DD6610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7B1622-FCC7-4032-8AFA-2C04F2273F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BFFE04-C52B-4408-B41A-BC9680174D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FD5EF-B4EB-4F39-A2A4-D471D63567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963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AAC298-E50F-42BD-ADEF-A2F66FEA2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637DAD7-06EA-479A-9531-431640DAE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B2B2A82-F3F2-426E-BD08-0509E8FBA6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F2DCCB-930E-4A16-A41B-1EE6A9E910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23C6CCC-1C7A-46AB-B4E7-9E35A15CAC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7A8DF0-DD2C-4357-B02B-5946224C62A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AFEB0D5-BCA4-44AA-8FE6-57A93CB5CB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/>
              <a:t>Теория и методика физического воспитания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6F5007-2EF9-46CE-9F1E-37890B9028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z="2800" b="1"/>
          </a:p>
          <a:p>
            <a:pPr eaLnBrk="1" hangingPunct="1">
              <a:lnSpc>
                <a:spcPct val="90000"/>
              </a:lnSpc>
            </a:pPr>
            <a:r>
              <a:rPr lang="ru-RU" altLang="ru-RU" sz="2800" b="1"/>
              <a:t>Общая характеристика теории и методики физического воспитания</a:t>
            </a:r>
            <a:endParaRPr lang="ru-RU" altLang="ru-RU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0CF5CAB9-FFD3-49EB-8E0F-A7E95EEC4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638A7E5F-6413-4A3E-A0AB-8AFF188FCD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 i="1"/>
              <a:t>практика физического воспитания</a:t>
            </a:r>
            <a:r>
              <a:rPr lang="ru-RU" altLang="ru-RU"/>
              <a:t>. Именно в ней проверяются на жизненность все теоретические положения, могут рождаться оригинальные идеи, побуждающие теорию и методику физического воспитания к разработке новых положений.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3C21B343-31F4-44EA-923C-D27F22627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7838"/>
            <a:ext cx="8229600" cy="71437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048C3411-007B-4E2E-A41C-C1720B3726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 i="1"/>
              <a:t>прогрессивные идеи о содержании и путях воспитания</a:t>
            </a:r>
            <a:r>
              <a:rPr lang="ru-RU" altLang="ru-RU"/>
              <a:t> гармонически развитой личности, которые высказывались философами, педагогами, врачами разных эпох и стран.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E0371A5-4C78-409D-8796-2954B17867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C03FA0E-4914-4799-ABBE-2AC1EEBE2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 i="1"/>
              <a:t>постановления правительства</a:t>
            </a:r>
            <a:r>
              <a:rPr lang="ru-RU" altLang="ru-RU"/>
              <a:t> о состоянии и путях совершенствования физической культуры в стане.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BC47A56-B4D6-40AC-A47C-3D43655E3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5438"/>
            <a:ext cx="8229600" cy="793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49E35EB-AB73-480F-8EC0-B04BCF8B5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 i="1"/>
              <a:t>результаты исследований</a:t>
            </a:r>
            <a:r>
              <a:rPr lang="ru-RU" altLang="ru-RU"/>
              <a:t> как в области теории и методики физического воспитания, так и в смежных дисциплинах.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5A85D96-8A84-4312-A8DC-29B790BC42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i="1"/>
              <a:t>3. Основные понятия теории и методики физического воспитания.</a:t>
            </a:r>
            <a:br>
              <a:rPr lang="ru-RU" altLang="ru-RU" sz="2800" b="1" i="1"/>
            </a:br>
            <a:endParaRPr lang="ru-RU" altLang="ru-RU" sz="2800" b="1" i="1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6A999A5-396F-4FF9-978E-18F63812E5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b="1" i="1"/>
          </a:p>
          <a:p>
            <a:pPr eaLnBrk="1" hangingPunct="1"/>
            <a:endParaRPr lang="ru-RU" altLang="ru-RU" b="1" i="1"/>
          </a:p>
          <a:p>
            <a:pPr eaLnBrk="1" hangingPunct="1">
              <a:buFontTx/>
              <a:buNone/>
            </a:pPr>
            <a:r>
              <a:rPr lang="ru-RU" altLang="ru-RU" b="1" i="1"/>
              <a:t>   Теория </a:t>
            </a:r>
            <a:r>
              <a:rPr lang="ru-RU" altLang="ru-RU"/>
              <a:t>– это система принципов, законов, категорий, понятий, концепций, описывающая какое-либо относительно однородное, целостное явление, систему или ее элементы, функции.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C55BF46-07E2-4F37-A0AC-94601A74C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2295525"/>
          </a:xfrm>
        </p:spPr>
        <p:txBody>
          <a:bodyPr/>
          <a:lstStyle/>
          <a:p>
            <a:pPr eaLnBrk="1" hangingPunct="1"/>
            <a:r>
              <a:rPr lang="ru-RU" altLang="ru-RU" sz="4000"/>
              <a:t>К основным понятиям теории физического воспитания относятся следующие:</a:t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DD4226F-A8BE-46CF-A261-3B86FBEDA5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852738"/>
            <a:ext cx="8229600" cy="3273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1. физическое воспитание;</a:t>
            </a:r>
          </a:p>
          <a:p>
            <a:pPr eaLnBrk="1" hangingPunct="1">
              <a:buFontTx/>
              <a:buNone/>
            </a:pPr>
            <a:r>
              <a:rPr lang="ru-RU" altLang="ru-RU"/>
              <a:t>2. физическая подготовка;</a:t>
            </a:r>
          </a:p>
          <a:p>
            <a:pPr eaLnBrk="1" hangingPunct="1">
              <a:buFontTx/>
              <a:buNone/>
            </a:pPr>
            <a:r>
              <a:rPr lang="ru-RU" altLang="ru-RU"/>
              <a:t>3. физическое развитие;</a:t>
            </a:r>
          </a:p>
          <a:p>
            <a:pPr eaLnBrk="1" hangingPunct="1">
              <a:buFontTx/>
              <a:buNone/>
            </a:pPr>
            <a:r>
              <a:rPr lang="ru-RU" altLang="ru-RU"/>
              <a:t>4. физическое совершенствование;</a:t>
            </a:r>
          </a:p>
          <a:p>
            <a:pPr eaLnBrk="1" hangingPunct="1">
              <a:buFontTx/>
              <a:buNone/>
            </a:pPr>
            <a:r>
              <a:rPr lang="ru-RU" altLang="ru-RU"/>
              <a:t>5. спорт.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FEFD584-48A0-48C5-964C-76625C9F6A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i="1"/>
              <a:t>Рассмотрим каждое их этих понятий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B9C3E6B-6A65-4382-A496-35F8CC877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/>
              <a:t>Физическое воспитание</a:t>
            </a:r>
            <a:r>
              <a:rPr lang="ru-RU" altLang="ru-RU"/>
              <a:t>.</a:t>
            </a:r>
          </a:p>
          <a:p>
            <a:pPr algn="ctr" eaLnBrk="1" hangingPunct="1">
              <a:buFontTx/>
              <a:buNone/>
            </a:pPr>
            <a:r>
              <a:rPr lang="ru-RU" altLang="ru-RU"/>
              <a:t>Это вид воспитания, специфическим содержанием которого являются обучение движениям, воспитание физических качеств, овладение специальными физкультурными знаниями и формирование осознанной потребности в физкультурных занятиях.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>
            <a:extLst>
              <a:ext uri="{FF2B5EF4-FFF2-40B4-BE49-F238E27FC236}">
                <a16:creationId xmlns:a16="http://schemas.microsoft.com/office/drawing/2014/main" id="{0BB71A98-413A-497A-AA42-D29AB1575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18487" cy="796925"/>
          </a:xfrm>
        </p:spPr>
        <p:txBody>
          <a:bodyPr/>
          <a:lstStyle/>
          <a:p>
            <a:pPr eaLnBrk="1" hangingPunct="1"/>
            <a:r>
              <a:rPr lang="ru-RU" altLang="ru-RU" sz="3600"/>
              <a:t>Обучение движениям имеет своим содержанием</a:t>
            </a:r>
            <a:r>
              <a:rPr lang="ru-RU" altLang="ru-RU"/>
              <a:t> 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ACFF3F01-B82B-4AB4-9C05-B2CDD63A2C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420938"/>
            <a:ext cx="8229600" cy="37052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/>
              <a:t>физическое образование</a:t>
            </a:r>
            <a:r>
              <a:rPr lang="ru-RU" altLang="ru-RU"/>
              <a:t> – системное освоение человеком рациональных способов управления своими движениями, приобретение таким путем необходимого в жизни фонда двигательных умений, навыков и связанных с ними знаний.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638653C-5913-40F4-954A-DF1EE024A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D248953-DA54-4899-AE04-560575504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/>
              <a:t>Овладевая движениями, имеющими смысловое значение, важными для жизни или спорта двигательными действиями, занимающиеся приобретают умения рационально и полноценно проявлять свои </a:t>
            </a:r>
            <a:r>
              <a:rPr lang="ru-RU" altLang="ru-RU" b="1" i="1"/>
              <a:t>физические качества</a:t>
            </a:r>
            <a:r>
              <a:rPr lang="ru-RU" altLang="ru-RU"/>
              <a:t>. Одновременно с этим они познают закономерности движений своего тела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2E9BA66-FC72-45FC-872F-EE5835921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385FA4B-41FE-4EBE-95BE-1E9F77AD7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/>
              <a:t>По степени освоенности техника двигательного действия может выполняться в двух формах – в форме двигательного умения и в форме навыка. Поэтому часто вместо словосочетания «обучение движениям» в практике физического воспитания используют термин </a:t>
            </a:r>
          </a:p>
          <a:p>
            <a:pPr algn="ctr" eaLnBrk="1" hangingPunct="1">
              <a:buFontTx/>
              <a:buNone/>
            </a:pPr>
            <a:r>
              <a:rPr lang="ru-RU" altLang="ru-RU" sz="2800"/>
              <a:t>«</a:t>
            </a:r>
            <a:r>
              <a:rPr lang="ru-RU" altLang="ru-RU" sz="2800" b="1" i="1"/>
              <a:t>формирование двигательных умений и навыков</a:t>
            </a:r>
            <a:r>
              <a:rPr lang="ru-RU" altLang="ru-RU" sz="2800"/>
              <a:t>»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F4D2BE4-3FFF-4C17-BE00-FC2D0CF50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План</a:t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4BFDB2E-F712-4A09-8EED-DB085D7F1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1. Сущность и причины возникновения физического воспитания в обществе.</a:t>
            </a:r>
          </a:p>
          <a:p>
            <a:pPr eaLnBrk="1" hangingPunct="1">
              <a:buFontTx/>
              <a:buNone/>
            </a:pPr>
            <a:r>
              <a:rPr lang="ru-RU" altLang="ru-RU"/>
              <a:t>2. Теория и методика физического воспитания как учебная дисциплина.</a:t>
            </a:r>
          </a:p>
          <a:p>
            <a:pPr eaLnBrk="1" hangingPunct="1">
              <a:buFontTx/>
              <a:buNone/>
            </a:pPr>
            <a:r>
              <a:rPr lang="ru-RU" altLang="ru-RU"/>
              <a:t>3. Основные понятия теории и методики физического воспитания.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F65600A-B799-4439-935D-5CF634DE12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3EC826F-83DA-48A8-A277-230727142F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6121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/>
              <a:t>Воспитание физических качеств</a:t>
            </a:r>
            <a:r>
              <a:rPr lang="ru-RU" altLang="ru-RU"/>
              <a:t> является не менее существенной стороной физического воспитания. Целенаправленное управление прогрессирующим развитием силы, быстроты, выносливости и других физических качеств затрагивает комплекс естественных свойств организма и тем самым обуславливает количественные и качественные изменения его функциональных возможностей.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61633A2-D85F-4B8F-B69A-51C6C2859A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19100"/>
            <a:ext cx="8229600" cy="201613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160336A-0EB9-41B1-81D7-480A25E2D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/>
              <a:t>Все физические качества являются врожденными, т.е. даны человеку в виде природных задатков, которые необходимо развивать, совершенствовать. </a:t>
            </a:r>
          </a:p>
          <a:p>
            <a:pPr algn="ctr" eaLnBrk="1" hangingPunct="1">
              <a:buFontTx/>
              <a:buNone/>
            </a:pPr>
            <a:r>
              <a:rPr lang="ru-RU" altLang="ru-RU" sz="2800"/>
              <a:t>А когда процесс естественного развития приобретает специально организованный, т.е. педагогический характер, то корректнее говорит не развитие, а </a:t>
            </a:r>
            <a:r>
              <a:rPr lang="ru-RU" altLang="ru-RU" sz="2800" b="1" i="1"/>
              <a:t>«воспитание физических качеств».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A7E3B25-52D1-458A-927C-E1373C59DA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F8BE533-F061-4070-BEF7-C4BD5612E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/>
              <a:t>В процессе физического воспитания приобретается также широкий круг </a:t>
            </a:r>
            <a:r>
              <a:rPr lang="ru-RU" altLang="ru-RU" b="1" i="1"/>
              <a:t>физкультурных и спортивных знаний</a:t>
            </a:r>
            <a:r>
              <a:rPr lang="ru-RU" altLang="ru-RU"/>
              <a:t> социологического, гигиенического, медико-биологического и методического содержания. Знания делают процесс занятий физическими упражнениями более осмысленным и в силу этого более результативным.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7EA5F96-4228-432B-B2BE-B388285363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964AE2F-5D27-496E-AD21-16AFFBDC0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i="1"/>
              <a:t>Таким образом,</a:t>
            </a:r>
            <a:r>
              <a:rPr lang="ru-RU" altLang="ru-RU" sz="2800"/>
              <a:t> физическое воспитание представляет собой процесс решения определенных воспитательно-образовательных задач, которому присущи все признаки педагогического процесса. Отличительной же особенностью физического воспитания является то, что оно обеспечивает системное формирование двигательных умений и навыков и направленное развитие физических качеств человека, совокупность которых в решающей мере определяет его физическую дееспособность.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26D8C92-4693-455B-93AD-91DA89351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/>
              <a:t>Физическая подготовка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D20347C-5C76-4258-82FB-549C3CEF8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  <a:p>
            <a:pPr algn="ctr" eaLnBrk="1" hangingPunct="1">
              <a:buFontTx/>
              <a:buNone/>
            </a:pPr>
            <a:r>
              <a:rPr lang="ru-RU" altLang="ru-RU"/>
              <a:t>Термин «физическая подготовка» подчеркивает прикладную направленность физического воспитания к трудовой или иной деятельности. Различают общую физическую подготовку и специальную.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7992357-F12F-4346-B408-57288E6EB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BC4090C-FC7D-4EFF-9CE5-BD7D9E5B5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/>
              <a:t>Общая физическая подготовка</a:t>
            </a:r>
            <a:r>
              <a:rPr lang="ru-RU" altLang="ru-RU"/>
              <a:t> направлена на повышение уровня физического развития, широкой двигательной подготовленности как предпосылок успеха в различных видах деятельности.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F2E5C98-7FF6-4B3E-8196-141AB7206E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i="1"/>
              <a:t>Специальная физическая подготовка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B2DB091-FDD7-4636-9210-CD14CB5AE1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/>
              <a:t>– специализированный процесс, содействующий успеху в конкретной деятельности (вид профессии, спорта и т.д.) предъявляющей специализированные требования к двигательным способностям человека.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549980A-7224-4007-B40B-CA15A779C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Результатом физической подготовки является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C026264-C062-4422-823F-DA071E3777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i="1"/>
              <a:t>физическая подготовленность</a:t>
            </a:r>
            <a:r>
              <a:rPr lang="ru-RU" altLang="ru-RU"/>
              <a:t>, отражающая достигнутую работоспособность в сформированных двигательных умениях и навыках, способствующих эффективности целевой деятельности (на которую ориентирована подготовка).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3401B65-CF58-48AB-ADED-BB2A64D85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/>
              <a:t>Физическое развитие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E4481D3-25DB-477F-919C-529A9DBED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altLang="ru-RU"/>
          </a:p>
          <a:p>
            <a:pPr algn="ctr" eaLnBrk="1" hangingPunct="1">
              <a:buFontTx/>
              <a:buNone/>
            </a:pPr>
            <a:r>
              <a:rPr lang="ru-RU" altLang="ru-RU"/>
              <a:t>Это процесс становления, формирования и последующего изменения на протяжении жизни индивидуума морфофункциональных свойств его организма и основанных на них физических качеств и способностей.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E0A26B8-42E2-40F6-8AF2-040B41799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i="1"/>
              <a:t>Физическое развитие характеризуется изменениями трех групп показателей.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493F3E3-9529-4D13-8427-5DD4373482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ru-RU" altLang="ru-RU" i="1"/>
              <a:t>показатели телосложения</a:t>
            </a:r>
            <a:r>
              <a:rPr lang="ru-RU" altLang="ru-RU"/>
              <a:t>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/>
              <a:t>(длина тела, масса тела, осанка, объемы и формы отдельных частей тела, величина жироотложения и др.), которые характеризуют прежде всего биологические формы, или морфологию человека.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319A9F0-ADD2-46C6-A60C-93732DBF2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/>
              <a:t>1. Сущность и причины возникновения физического воспитания в обществе</a:t>
            </a:r>
            <a:endParaRPr lang="ru-RU" altLang="ru-RU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C04CB86-5E05-4116-BB84-E2971DD30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i="1"/>
              <a:t>Как вы думаете, когда возникло физическое воспитание?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/>
              <a:t>    Возникновение физического воспитания относится к раннему периоду в истории человеческого общества. Элементы физического воспитания возникли в первобытном обществе. Люди добывали себе пищу, охотились, строили жилье, и в ходе этой естественной, необходимой деятельности спонтанно происходило совершенствование их физических способностей – силы, выносливости, быстроты.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1D112E9-F252-4446-B678-505947667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i="1"/>
              <a:t>показатели (критерии) здоровья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AC7D623-1A09-4F6E-AD6B-AAF69BC758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/>
              <a:t>отражающие морфологические и функциональные изменения физиологических систем организма человека. Решающее значение на здоровье человека оказывает функционирование сердечно-сосудистой, дыхательной и центральной нервной систем, органов пищеварения и выделения, механизмов терморегуляции и др.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6451AEF-CCCA-496C-965D-81D9F5E07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i="1"/>
              <a:t>показатели развития физических качеств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90350AC-EA9C-4BF8-B98A-2F2856990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ru-RU" altLang="ru-RU"/>
              <a:t>     </a:t>
            </a:r>
          </a:p>
          <a:p>
            <a:pPr marL="609600" indent="-609600" algn="ctr" eaLnBrk="1" hangingPunct="1">
              <a:buFontTx/>
              <a:buNone/>
            </a:pPr>
            <a:endParaRPr lang="ru-RU" altLang="ru-RU"/>
          </a:p>
          <a:p>
            <a:pPr marL="609600" indent="-609600" algn="ctr" eaLnBrk="1" hangingPunct="1">
              <a:buFontTx/>
              <a:buNone/>
            </a:pPr>
            <a:r>
              <a:rPr lang="ru-RU" altLang="ru-RU" sz="4000"/>
              <a:t>силы, скоростных способностей, выносливости, гибкости, ловкости.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230CD32-BC7D-444E-8D2C-93A58D1EF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закономерности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260049D-B130-4E62-A05B-AB020D77E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/>
              <a:t>Характер физического развития как процесс изменения указанных показателей в течение жизни зависит от многих причин, и определятся целым рядом закономерностей. Успешно управлять физическим развитием возможно только в том случае, если известны эти </a:t>
            </a:r>
            <a:r>
              <a:rPr lang="ru-RU" altLang="ru-RU" b="1" i="1"/>
              <a:t>закономерности,</a:t>
            </a:r>
            <a:r>
              <a:rPr lang="ru-RU" altLang="ru-RU"/>
              <a:t> и они учитываются при построении процесса физического воспитания.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29B901D-0E0D-4142-BF0E-F36CDDF39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Законы физического воспитания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6B38395-971E-4BA2-9A61-404D83440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/>
              <a:t>Физическое развитие в известной мере определяется </a:t>
            </a:r>
            <a:r>
              <a:rPr lang="ru-RU" altLang="ru-RU" sz="2800" b="1" i="1"/>
              <a:t>законами наследственности</a:t>
            </a:r>
            <a:r>
              <a:rPr lang="ru-RU" altLang="ru-RU" sz="2800"/>
              <a:t>, которые должны учитываться как факторы, благоприятствующие или, наоборот, препятствующие физическому совершенствованию человека. Наследственность, в частности, должна приниматься во внимание при прогнозировании возможностей и успехов человека в спорте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E855821-DD42-4ECE-8E31-3B08BF963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Законы физического воспитания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71C3A60-3EA5-4FF9-998E-50AF01658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800"/>
              <a:t>Процесс физического развития подчиняется также </a:t>
            </a:r>
            <a:r>
              <a:rPr lang="ru-RU" altLang="ru-RU" sz="2800" b="1" i="1"/>
              <a:t>закону возрастной ступенчатости</a:t>
            </a:r>
            <a:r>
              <a:rPr lang="ru-RU" altLang="ru-RU" sz="2800"/>
              <a:t>. Вмешиваться в процесс физического развития человека с целью управления им можно только на основе учета особенностей и возможностей человеческого организма в различные возрастные периоды: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/>
              <a:t>в период становления и роста,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/>
              <a:t>в период наивысшего развития его форм и функций,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/>
              <a:t>в период старения.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5FFA8E6-25CC-4E10-9417-77F93E589B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Законы физического воспитания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F97BFC9-A845-4F6F-B2E2-55734FEA17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800"/>
              <a:t>Процесс физического развития подчиняется </a:t>
            </a:r>
            <a:r>
              <a:rPr lang="ru-RU" altLang="ru-RU" sz="2800" b="1" i="1"/>
              <a:t>закону единства организма и среды, </a:t>
            </a:r>
            <a:r>
              <a:rPr lang="ru-RU" altLang="ru-RU" sz="2800"/>
              <a:t>и, следовательно, существенным образом зависит от условий жизни человека. К условиям жизни, прежде всего, относятся социальные условия. Условия быта, труда, воспитания и материального обеспечения в значительной мере влияют на физическое состояние человека и определяют развитие и изменение форм и функций организма. Известное влияние на физическое развитие оказывает и географическая среда.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2B1CF0C-8AE1-4ADA-A807-53EC82A2F0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/>
              <a:t>Законы физического воспитания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2B7CAA9-4152-45D0-B426-6B859FA23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/>
              <a:t>Большое значение для управления физическим развитием в процессе физического воспитания имеют биологический </a:t>
            </a:r>
            <a:r>
              <a:rPr lang="ru-RU" altLang="ru-RU" b="1" i="1"/>
              <a:t>закон упражняемости и закон единства форм и функций организма </a:t>
            </a:r>
            <a:r>
              <a:rPr lang="ru-RU" altLang="ru-RU"/>
              <a:t>в его деятельности. Эти законы являются отправными при выборе средств и методов физического воспитания в каждом конкретном случае.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934E869-50DB-4EEC-BB70-39389065E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pPr eaLnBrk="1" hangingPunct="1"/>
            <a:endParaRPr lang="ru-RU" altLang="ru-RU" sz="40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AF3D057-61B7-4589-9F94-5EDDF0618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/>
              <a:t>   Постепенно в ходе исторического процесса люди обратили внимание на то, что те члены племени, которые вели более активный и подвижный образ жизни, многократно повторяли те или иные физические действия, проявляли физические усилия, были и более сильными, выносливыми и работоспособными. Это привело к осознанному пониманию людьми явления </a:t>
            </a:r>
          </a:p>
          <a:p>
            <a:pPr algn="ctr" eaLnBrk="1" hangingPunct="1">
              <a:buFontTx/>
              <a:buNone/>
            </a:pPr>
            <a:r>
              <a:rPr lang="ru-RU" altLang="ru-RU" sz="2800" b="1" i="1"/>
              <a:t>упражняемости </a:t>
            </a:r>
          </a:p>
          <a:p>
            <a:pPr algn="ctr" eaLnBrk="1" hangingPunct="1">
              <a:buFontTx/>
              <a:buNone/>
            </a:pPr>
            <a:r>
              <a:rPr lang="ru-RU" altLang="ru-RU" sz="2800" b="1" i="1"/>
              <a:t>(повторяемости действий).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A1B5277-2C6C-4107-9272-6D66936194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i="1"/>
              <a:t>А как могли появиться физические упражнения?</a:t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CB2EB0D-6536-4F4F-9C50-3F19385F0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/>
              <a:t>    Осознав эффект упражняемости, человек стал имитировать необходимые ему в трудовой деятельности движения (действия) вне реального трудового процесса, например, бросать дротик в изображение животного. Как только трудовые действия начали применяться </a:t>
            </a:r>
            <a:r>
              <a:rPr lang="ru-RU" altLang="ru-RU" sz="2400" i="1"/>
              <a:t>вне реальных процессов</a:t>
            </a:r>
            <a:r>
              <a:rPr lang="ru-RU" altLang="ru-RU" sz="2400"/>
              <a:t>, они превратились в </a:t>
            </a:r>
            <a:r>
              <a:rPr lang="ru-RU" altLang="ru-RU" sz="2400" i="1"/>
              <a:t>физические упражнения.</a:t>
            </a:r>
            <a:endParaRPr lang="ru-RU" altLang="ru-RU" sz="24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/>
              <a:t>    Превращение трудовых действий в физические упражнения значительно расширило сферу их воздействия на человека, и в первую очередь в плане всестороннего физического совершенствования.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1387219D-A50A-4AD1-A3C6-517800A58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1800" b="1" i="1"/>
              <a:t>Как вы думаете, какой признак физического воспитания можно выделить еще, с точки зрения целенаправленного воздействия на человека? </a:t>
            </a:r>
            <a:br>
              <a:rPr lang="ru-RU" altLang="ru-RU" sz="1800" b="1" i="1"/>
            </a:br>
            <a:r>
              <a:rPr lang="ru-RU" altLang="ru-RU" sz="1800" b="1" i="1"/>
              <a:t>В каком возрасте наиболее эффективно начинать заниматься?</a:t>
            </a: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E4F2E86C-482A-410F-8885-10067C4F50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/>
              <a:t>    Далее, в ходе эволюционного развития выяснилось, что значительно лучший эффект в физической подготовке достигается тогда, когда человек начинает упражняться в детском, а не зрелом возрасте, т.е. когда его готовят к жизни и к труду предварительно.</a:t>
            </a:r>
            <a:endParaRPr lang="ru-RU" altLang="ru-RU" sz="2400" b="1" i="1"/>
          </a:p>
          <a:p>
            <a:pPr eaLnBrk="1" hangingPunct="1">
              <a:buFontTx/>
              <a:buNone/>
            </a:pPr>
            <a:r>
              <a:rPr lang="ru-RU" altLang="ru-RU" sz="2400" b="1" i="1"/>
              <a:t>    Таким образом</a:t>
            </a:r>
            <a:r>
              <a:rPr lang="ru-RU" altLang="ru-RU" sz="2400"/>
              <a:t>, осознание человечеством явления упражняемости и важности так называемой предварительной подготовки человека к жизни, установление связи между ними послужили истоком появления подлинного физического воспитания.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064F9D5E-7AA5-42E1-945E-81C25F674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i="1"/>
              <a:t>2. Теория и методика физического воспитания как учебная дисциплина </a:t>
            </a:r>
            <a:br>
              <a:rPr lang="ru-RU" altLang="ru-RU" sz="3200"/>
            </a:br>
            <a:endParaRPr lang="ru-RU" altLang="ru-RU" sz="3200"/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83BF33D3-1CB0-43E7-BB61-CE6CC59F5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/>
              <a:t>   </a:t>
            </a:r>
          </a:p>
          <a:p>
            <a:pPr algn="ctr" eaLnBrk="1" hangingPunct="1">
              <a:buFontTx/>
              <a:buNone/>
            </a:pPr>
            <a:r>
              <a:rPr lang="ru-RU" altLang="ru-RU"/>
              <a:t>Общеизвестно, что ТиМФВ являются одной из основных профилирующих дисциплин в системе профессиональной подготовки специалистов  с высшим физкультурным образованием.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F25CCC0E-459A-4075-AE2A-DB9C4C4F5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1" i="1"/>
              <a:t>Какие задачи решает ТиМФВ как учебная дисциплина в рамках подготовки специалистов с высшим физкультурным образованием?</a:t>
            </a:r>
            <a:r>
              <a:rPr lang="ru-RU" altLang="ru-RU" sz="4000"/>
              <a:t> </a:t>
            </a:r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A8548641-CEB8-4CBB-9B68-1B26FD1E34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/>
              <a:t>    Через содержание предмета ТиМФВ обеспечивается необходимый уровень теоретических и методических знаний:</a:t>
            </a:r>
          </a:p>
          <a:p>
            <a:pPr eaLnBrk="1" hangingPunct="1"/>
            <a:r>
              <a:rPr lang="ru-RU" altLang="ru-RU" sz="2400"/>
              <a:t>о рациональных путях, методах и приемах профессиональной деятельности преподавателя физической культуры;</a:t>
            </a:r>
          </a:p>
          <a:p>
            <a:pPr eaLnBrk="1" hangingPunct="1"/>
            <a:r>
              <a:rPr lang="ru-RU" altLang="ru-RU" sz="2400"/>
              <a:t>раскрывается структура и содержание этой дисциплины;</a:t>
            </a:r>
          </a:p>
          <a:p>
            <a:pPr eaLnBrk="1" hangingPunct="1"/>
            <a:r>
              <a:rPr lang="ru-RU" altLang="ru-RU" sz="2400"/>
              <a:t>показываются условия успешной реализации образовательных, воспитательных и оздоровительных задач физического воспитания.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C9B8A76B-D62B-4DAD-87B8-0CBE2761B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i="1"/>
              <a:t>Источниками возникновения и развития ТиМФВ являются</a:t>
            </a:r>
            <a:r>
              <a:rPr lang="ru-RU" altLang="ru-RU" sz="3200"/>
              <a:t>:</a:t>
            </a:r>
            <a:br>
              <a:rPr lang="ru-RU" altLang="ru-RU" sz="3200" i="1"/>
            </a:br>
            <a:endParaRPr lang="ru-RU" altLang="ru-RU" sz="3200" i="1"/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456B11EC-33FA-4AFB-9FFB-991905D8BD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i="1"/>
              <a:t>практика общественной жизни</a:t>
            </a:r>
            <a:r>
              <a:rPr lang="ru-RU" altLang="ru-RU"/>
              <a:t>. Потребность общества в хорошо физически подготовленных людях вызвала стремление познать закономерности физического воспитания и на их основе строить систему управления физическим совершенствованием человека.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1467</Words>
  <Application>Microsoft Office PowerPoint</Application>
  <PresentationFormat>Экран (4:3)</PresentationFormat>
  <Paragraphs>90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Arial</vt:lpstr>
      <vt:lpstr>Calibri</vt:lpstr>
      <vt:lpstr>Оформление по умолчанию</vt:lpstr>
      <vt:lpstr>Теория и методика физического воспитания</vt:lpstr>
      <vt:lpstr>План </vt:lpstr>
      <vt:lpstr>1. Сущность и причины возникновения физического воспитания в обществе</vt:lpstr>
      <vt:lpstr>Презентация PowerPoint</vt:lpstr>
      <vt:lpstr>А как могли появиться физические упражнения? </vt:lpstr>
      <vt:lpstr>Как вы думаете, какой признак физического воспитания можно выделить еще, с точки зрения целенаправленного воздействия на человека?  В каком возрасте наиболее эффективно начинать заниматься?</vt:lpstr>
      <vt:lpstr>2. Теория и методика физического воспитания как учебная дисциплина  </vt:lpstr>
      <vt:lpstr>Какие задачи решает ТиМФВ как учебная дисциплина в рамках подготовки специалистов с высшим физкультурным образованием? </vt:lpstr>
      <vt:lpstr>Источниками возникновения и развития ТиМФВ являются: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3. Основные понятия теории и методики физического воспитания. </vt:lpstr>
      <vt:lpstr>К основным понятиям теории физического воспитания относятся следующие: </vt:lpstr>
      <vt:lpstr>Рассмотрим каждое их этих понятий</vt:lpstr>
      <vt:lpstr>Обучение движениям имеет своим содержанием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Физическая подготовка</vt:lpstr>
      <vt:lpstr>Презентация PowerPoint</vt:lpstr>
      <vt:lpstr>Специальная физическая подготовка</vt:lpstr>
      <vt:lpstr>Результатом физической подготовки является</vt:lpstr>
      <vt:lpstr>Физическое развитие</vt:lpstr>
      <vt:lpstr>Физическое развитие характеризуется изменениями трех групп показателей.</vt:lpstr>
      <vt:lpstr>показатели (критерии) здоровья</vt:lpstr>
      <vt:lpstr>показатели развития физических качеств</vt:lpstr>
      <vt:lpstr>закономерности</vt:lpstr>
      <vt:lpstr>Законы физического воспитания </vt:lpstr>
      <vt:lpstr>Законы физического воспитания</vt:lpstr>
      <vt:lpstr>Законы физического воспитания</vt:lpstr>
      <vt:lpstr>Законы физического воспитания</vt:lpstr>
    </vt:vector>
  </TitlesOfParts>
  <Company>sfedu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физического воспитания</dc:title>
  <dc:creator>new</dc:creator>
  <cp:lastModifiedBy>Николай Чертов</cp:lastModifiedBy>
  <cp:revision>7</cp:revision>
  <dcterms:created xsi:type="dcterms:W3CDTF">2008-11-09T16:00:58Z</dcterms:created>
  <dcterms:modified xsi:type="dcterms:W3CDTF">2024-09-06T21:05:59Z</dcterms:modified>
</cp:coreProperties>
</file>