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329" r:id="rId3"/>
    <p:sldId id="257" r:id="rId4"/>
    <p:sldId id="330" r:id="rId5"/>
    <p:sldId id="273" r:id="rId6"/>
    <p:sldId id="274" r:id="rId7"/>
    <p:sldId id="258" r:id="rId8"/>
    <p:sldId id="259" r:id="rId9"/>
    <p:sldId id="277" r:id="rId10"/>
    <p:sldId id="332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858" y="3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186" name="Group 2">
            <a:extLst>
              <a:ext uri="{FF2B5EF4-FFF2-40B4-BE49-F238E27FC236}">
                <a16:creationId xmlns:a16="http://schemas.microsoft.com/office/drawing/2014/main" id="{154F2D02-4336-4600-B7E4-E8AB0B417980}"/>
              </a:ext>
            </a:extLst>
          </p:cNvPr>
          <p:cNvGrpSpPr>
            <a:grpSpLocks/>
          </p:cNvGrpSpPr>
          <p:nvPr/>
        </p:nvGrpSpPr>
        <p:grpSpPr bwMode="auto">
          <a:xfrm>
            <a:off x="0" y="0"/>
            <a:ext cx="9148763" cy="6851650"/>
            <a:chOff x="1" y="0"/>
            <a:chExt cx="5763" cy="4316"/>
          </a:xfrm>
        </p:grpSpPr>
        <p:sp>
          <p:nvSpPr>
            <p:cNvPr id="93187" name="Freeform 3">
              <a:extLst>
                <a:ext uri="{FF2B5EF4-FFF2-40B4-BE49-F238E27FC236}">
                  <a16:creationId xmlns:a16="http://schemas.microsoft.com/office/drawing/2014/main" id="{21E6F537-7F69-450D-A0AE-47B86956D13E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188" name="Freeform 4">
              <a:extLst>
                <a:ext uri="{FF2B5EF4-FFF2-40B4-BE49-F238E27FC236}">
                  <a16:creationId xmlns:a16="http://schemas.microsoft.com/office/drawing/2014/main" id="{FF9D5756-D3F2-4B52-9421-82B4099184C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189" name="Freeform 5">
              <a:extLst>
                <a:ext uri="{FF2B5EF4-FFF2-40B4-BE49-F238E27FC236}">
                  <a16:creationId xmlns:a16="http://schemas.microsoft.com/office/drawing/2014/main" id="{E8A6DE50-A37A-4903-A06F-50007864634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3190" name="Group 6">
              <a:extLst>
                <a:ext uri="{FF2B5EF4-FFF2-40B4-BE49-F238E27FC236}">
                  <a16:creationId xmlns:a16="http://schemas.microsoft.com/office/drawing/2014/main" id="{3D870EBF-E15C-48E5-B433-64AF508895C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93191" name="Freeform 7">
                <a:extLst>
                  <a:ext uri="{FF2B5EF4-FFF2-40B4-BE49-F238E27FC236}">
                    <a16:creationId xmlns:a16="http://schemas.microsoft.com/office/drawing/2014/main" id="{10ED0BD2-4BDE-41EB-809E-C3850941406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2" name="Freeform 8">
                <a:extLst>
                  <a:ext uri="{FF2B5EF4-FFF2-40B4-BE49-F238E27FC236}">
                    <a16:creationId xmlns:a16="http://schemas.microsoft.com/office/drawing/2014/main" id="{975DF3B2-527D-4B5E-BB9A-99CD2F321BA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3" name="Freeform 9">
                <a:extLst>
                  <a:ext uri="{FF2B5EF4-FFF2-40B4-BE49-F238E27FC236}">
                    <a16:creationId xmlns:a16="http://schemas.microsoft.com/office/drawing/2014/main" id="{62F2B111-47F9-4408-80E8-486D7E5BF52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4" name="Freeform 10">
                <a:extLst>
                  <a:ext uri="{FF2B5EF4-FFF2-40B4-BE49-F238E27FC236}">
                    <a16:creationId xmlns:a16="http://schemas.microsoft.com/office/drawing/2014/main" id="{60DF4657-DA31-47E2-8860-52237EB6F51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5" name="Freeform 11">
                <a:extLst>
                  <a:ext uri="{FF2B5EF4-FFF2-40B4-BE49-F238E27FC236}">
                    <a16:creationId xmlns:a16="http://schemas.microsoft.com/office/drawing/2014/main" id="{14D7CB2C-DD6D-46A8-9AA5-F6030FB45EF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6" name="Freeform 12">
                <a:extLst>
                  <a:ext uri="{FF2B5EF4-FFF2-40B4-BE49-F238E27FC236}">
                    <a16:creationId xmlns:a16="http://schemas.microsoft.com/office/drawing/2014/main" id="{980629DA-DA1E-4563-80DD-EE738DE9651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7" name="Freeform 13">
                <a:extLst>
                  <a:ext uri="{FF2B5EF4-FFF2-40B4-BE49-F238E27FC236}">
                    <a16:creationId xmlns:a16="http://schemas.microsoft.com/office/drawing/2014/main" id="{F1FF7AF5-F973-4301-9F0E-F16D482B5EB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8" name="Freeform 14">
                <a:extLst>
                  <a:ext uri="{FF2B5EF4-FFF2-40B4-BE49-F238E27FC236}">
                    <a16:creationId xmlns:a16="http://schemas.microsoft.com/office/drawing/2014/main" id="{30669F09-BAAB-42D3-A71F-126945DF1B2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199" name="Freeform 15">
                <a:extLst>
                  <a:ext uri="{FF2B5EF4-FFF2-40B4-BE49-F238E27FC236}">
                    <a16:creationId xmlns:a16="http://schemas.microsoft.com/office/drawing/2014/main" id="{9807B528-D1E5-4D99-BDE7-3C2D5E51211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0" name="Freeform 16">
                <a:extLst>
                  <a:ext uri="{FF2B5EF4-FFF2-40B4-BE49-F238E27FC236}">
                    <a16:creationId xmlns:a16="http://schemas.microsoft.com/office/drawing/2014/main" id="{D55BBDCE-CFBC-400F-88F4-899DC722FCD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1" name="Freeform 17">
                <a:extLst>
                  <a:ext uri="{FF2B5EF4-FFF2-40B4-BE49-F238E27FC236}">
                    <a16:creationId xmlns:a16="http://schemas.microsoft.com/office/drawing/2014/main" id="{0E76DE9B-FEC7-4E09-B824-5E7E9082936E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2" name="Freeform 18">
                <a:extLst>
                  <a:ext uri="{FF2B5EF4-FFF2-40B4-BE49-F238E27FC236}">
                    <a16:creationId xmlns:a16="http://schemas.microsoft.com/office/drawing/2014/main" id="{04876103-5FCE-4374-A236-16A1B794077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03" name="Freeform 19">
                <a:extLst>
                  <a:ext uri="{FF2B5EF4-FFF2-40B4-BE49-F238E27FC236}">
                    <a16:creationId xmlns:a16="http://schemas.microsoft.com/office/drawing/2014/main" id="{D879DD1D-347A-41B6-A5CA-64C461CDF877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3204" name="Freeform 20">
              <a:extLst>
                <a:ext uri="{FF2B5EF4-FFF2-40B4-BE49-F238E27FC236}">
                  <a16:creationId xmlns:a16="http://schemas.microsoft.com/office/drawing/2014/main" id="{4EDEDCB4-8464-4FFF-8573-5DA075220B66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05" name="Freeform 21">
              <a:extLst>
                <a:ext uri="{FF2B5EF4-FFF2-40B4-BE49-F238E27FC236}">
                  <a16:creationId xmlns:a16="http://schemas.microsoft.com/office/drawing/2014/main" id="{77328E2B-076C-457B-9054-EEF4ECE3952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06" name="Freeform 22">
              <a:extLst>
                <a:ext uri="{FF2B5EF4-FFF2-40B4-BE49-F238E27FC236}">
                  <a16:creationId xmlns:a16="http://schemas.microsoft.com/office/drawing/2014/main" id="{396601B4-9D9A-4F6D-A307-F4C8C985B87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07" name="Freeform 23">
              <a:extLst>
                <a:ext uri="{FF2B5EF4-FFF2-40B4-BE49-F238E27FC236}">
                  <a16:creationId xmlns:a16="http://schemas.microsoft.com/office/drawing/2014/main" id="{5EC9D219-219B-45CC-A4C9-1930AB62A558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08" name="Freeform 24">
              <a:extLst>
                <a:ext uri="{FF2B5EF4-FFF2-40B4-BE49-F238E27FC236}">
                  <a16:creationId xmlns:a16="http://schemas.microsoft.com/office/drawing/2014/main" id="{C1C55149-BD16-4949-B28E-C6F26290268D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09" name="Freeform 25">
              <a:extLst>
                <a:ext uri="{FF2B5EF4-FFF2-40B4-BE49-F238E27FC236}">
                  <a16:creationId xmlns:a16="http://schemas.microsoft.com/office/drawing/2014/main" id="{062C6791-8051-4263-A533-38B013DF5EDB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10" name="Freeform 26">
              <a:extLst>
                <a:ext uri="{FF2B5EF4-FFF2-40B4-BE49-F238E27FC236}">
                  <a16:creationId xmlns:a16="http://schemas.microsoft.com/office/drawing/2014/main" id="{740D70D0-69E7-479E-A876-B20CEE470FB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11" name="Freeform 27">
              <a:extLst>
                <a:ext uri="{FF2B5EF4-FFF2-40B4-BE49-F238E27FC236}">
                  <a16:creationId xmlns:a16="http://schemas.microsoft.com/office/drawing/2014/main" id="{BE8B2D89-6A9F-43EF-A466-34BB610A3797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12" name="Line 28">
              <a:extLst>
                <a:ext uri="{FF2B5EF4-FFF2-40B4-BE49-F238E27FC236}">
                  <a16:creationId xmlns:a16="http://schemas.microsoft.com/office/drawing/2014/main" id="{679C0535-7A6E-4B65-99A0-47B6D7B96DD4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13" name="Line 29">
              <a:extLst>
                <a:ext uri="{FF2B5EF4-FFF2-40B4-BE49-F238E27FC236}">
                  <a16:creationId xmlns:a16="http://schemas.microsoft.com/office/drawing/2014/main" id="{F3C83FCB-C3FB-483A-BCAB-1141BEE0AAAA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14" name="Line 30">
              <a:extLst>
                <a:ext uri="{FF2B5EF4-FFF2-40B4-BE49-F238E27FC236}">
                  <a16:creationId xmlns:a16="http://schemas.microsoft.com/office/drawing/2014/main" id="{9C7EA06A-F4B0-476A-ADC9-AE3A60C1A963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3215" name="Group 31">
              <a:extLst>
                <a:ext uri="{FF2B5EF4-FFF2-40B4-BE49-F238E27FC236}">
                  <a16:creationId xmlns:a16="http://schemas.microsoft.com/office/drawing/2014/main" id="{532676AF-1BB1-4465-A6F3-4A9152BEEF8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93216" name="Line 32">
                <a:extLst>
                  <a:ext uri="{FF2B5EF4-FFF2-40B4-BE49-F238E27FC236}">
                    <a16:creationId xmlns:a16="http://schemas.microsoft.com/office/drawing/2014/main" id="{336868CA-D8CC-44A4-9775-F664906B1CC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7" name="Line 33">
                <a:extLst>
                  <a:ext uri="{FF2B5EF4-FFF2-40B4-BE49-F238E27FC236}">
                    <a16:creationId xmlns:a16="http://schemas.microsoft.com/office/drawing/2014/main" id="{867BE8B0-ECBF-469C-BEE6-12A733BC667A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8" name="Line 34">
                <a:extLst>
                  <a:ext uri="{FF2B5EF4-FFF2-40B4-BE49-F238E27FC236}">
                    <a16:creationId xmlns:a16="http://schemas.microsoft.com/office/drawing/2014/main" id="{BA6DDC09-7EFC-41C9-9D46-0F1123D1C19D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19" name="Line 35">
                <a:extLst>
                  <a:ext uri="{FF2B5EF4-FFF2-40B4-BE49-F238E27FC236}">
                    <a16:creationId xmlns:a16="http://schemas.microsoft.com/office/drawing/2014/main" id="{37D18751-37C6-455D-8CDC-D007D04B8943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3220" name="Line 36">
                <a:extLst>
                  <a:ext uri="{FF2B5EF4-FFF2-40B4-BE49-F238E27FC236}">
                    <a16:creationId xmlns:a16="http://schemas.microsoft.com/office/drawing/2014/main" id="{C6A674D6-78A2-4378-9409-9A8DD223129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3221" name="Line 37">
              <a:extLst>
                <a:ext uri="{FF2B5EF4-FFF2-40B4-BE49-F238E27FC236}">
                  <a16:creationId xmlns:a16="http://schemas.microsoft.com/office/drawing/2014/main" id="{007B980E-60EB-491B-BB42-DA642D380265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3222" name="Line 38">
              <a:extLst>
                <a:ext uri="{FF2B5EF4-FFF2-40B4-BE49-F238E27FC236}">
                  <a16:creationId xmlns:a16="http://schemas.microsoft.com/office/drawing/2014/main" id="{AE56EEB5-0401-4EB9-B1EC-E21568EE05A8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3223" name="Rectangle 39">
            <a:extLst>
              <a:ext uri="{FF2B5EF4-FFF2-40B4-BE49-F238E27FC236}">
                <a16:creationId xmlns:a16="http://schemas.microsoft.com/office/drawing/2014/main" id="{4F8EE2DA-8204-4823-9EE3-7180AA07E21E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ru-RU" altLang="ru-RU" noProof="0"/>
              <a:t>Образец заголовка</a:t>
            </a:r>
          </a:p>
        </p:txBody>
      </p:sp>
      <p:sp>
        <p:nvSpPr>
          <p:cNvPr id="93224" name="Rectangle 40">
            <a:extLst>
              <a:ext uri="{FF2B5EF4-FFF2-40B4-BE49-F238E27FC236}">
                <a16:creationId xmlns:a16="http://schemas.microsoft.com/office/drawing/2014/main" id="{A2F1E257-AA34-4C0C-9900-EC90352D5A0A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ru-RU" altLang="ru-RU" noProof="0"/>
              <a:t>Образец подзаголовка</a:t>
            </a:r>
          </a:p>
        </p:txBody>
      </p:sp>
      <p:sp>
        <p:nvSpPr>
          <p:cNvPr id="93225" name="Rectangle 41">
            <a:extLst>
              <a:ext uri="{FF2B5EF4-FFF2-40B4-BE49-F238E27FC236}">
                <a16:creationId xmlns:a16="http://schemas.microsoft.com/office/drawing/2014/main" id="{E6FC3DD2-7E4C-4AD1-9FDB-B2D6E623E26C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3226" name="Rectangle 42">
            <a:extLst>
              <a:ext uri="{FF2B5EF4-FFF2-40B4-BE49-F238E27FC236}">
                <a16:creationId xmlns:a16="http://schemas.microsoft.com/office/drawing/2014/main" id="{DD0C1AD9-39CE-415A-94BE-5783F041316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3227" name="Rectangle 43">
            <a:extLst>
              <a:ext uri="{FF2B5EF4-FFF2-40B4-BE49-F238E27FC236}">
                <a16:creationId xmlns:a16="http://schemas.microsoft.com/office/drawing/2014/main" id="{80074DAB-9BC2-4F32-BDE8-F886E4B5ED7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70C83292-D9C0-4FBA-8E46-FB8525B99013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67C3955-8F38-40E1-B581-8DAC90E96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9C44A4C-14BB-4FEC-B198-CAA6B9E765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D8EF9C-103D-4955-9C58-1896975ABE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CD04C2C-5BA3-4E24-AF6E-64493F8473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DBEE9DF5-925D-4F8E-BB51-ADE7B754B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1B8E35-3F2D-48E5-8B07-E33F7DCB481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326032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7B6EAA6-A866-4484-8F50-78ED64C4D4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3AADEA0-B5C2-49C0-8AF3-C0D9BA6D5E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0062D68-4A58-4B6D-9B4F-9BEE87DBE9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5AD66A5-49BB-45CD-909C-924237E53F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B0AFB2E-133C-46E0-BC95-9F476A519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ACE01-E56D-435E-9DED-76466A70ED1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66154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44021F-0B0D-4363-B3BF-137F267EB7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7E5C258-FA5A-4E63-83D5-A9F9C9125C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0BEEF96-2A0C-402F-B3B2-E1AB928E1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55DEF1E-2260-4679-A8D0-3FF163613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6C4497D-FB27-4D46-8754-749B69389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6D368-C0EF-4574-8BF7-6AD7350F6A8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188077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847E29B-E759-4D71-B3BA-B0C92F8F3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50A6E76-F42A-45C2-9022-531C65F5B4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195DAF8-6EB9-446A-82D3-48D0EB2849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A4191B4-ECC0-4A9A-AF13-A6E57B2DB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75718B0-8E0D-49B4-AB8B-29690C0AA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7295F8-494F-4F53-A8E9-A58810A667C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3743097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3BE6B95-E5C1-41F7-BDC6-B10B32CF1D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8035145-B3AD-46A2-951E-9A89A00C36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E3CA7886-F642-4581-B64E-0F7E0D690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5C8F96E-3371-44F5-B153-0C9A4BC1CD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964E9D4-E785-42EB-A9CF-4BF004433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39671B5-2695-4DDE-8FE5-0110D2C98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126F6-1533-4C81-B36B-1821E5F6AAD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04761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450C133-A359-4446-AE32-3A0E2E2908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D184C7E-732D-485B-AD03-9ED294398F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D6B187B-6BDD-4219-AC94-97183BD7E38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1D46B52-2F11-4F6B-9191-1D46DCB0320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77DB3E9-5A48-485D-B4F0-8E9B113A5F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793499A-F2BE-4019-A2A9-E0AFBDBC1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008327D1-DB18-4BC5-B4EA-4228BDE610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10CB976E-BE71-4282-A4E4-69BC9E47E1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0B14DD-F99A-4350-B060-2AB02CFF01F4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218489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EE787E-1086-40BB-8DA1-E9A28A77F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12FAAA2-EA47-46B2-A3EA-E4207472CA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68EB815-4069-4BBC-B8B0-192694D69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82A9387-F762-4E91-8F4E-8ECFFC02E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743DC3-2019-48A2-98FA-2E59EB292A2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29144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B00E38A5-AAD1-475A-92EF-71DD7703D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E6E3DF84-4BB7-4F9B-ADD8-9E91B24803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C5E3DEE-280D-4B22-8B23-B3DD87BDB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6F518A7-695A-44C4-9DFB-B4E4BBF9BCC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74215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F9BB80-2B92-4BE9-9ABA-01C50D1F7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D497C6A-F457-4704-9F2F-D1FEF9982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EE02F3F-8EC5-4435-84CE-7B811F5FF82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8EEADD8-53B2-459A-8EFC-D228B6450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0C7B85E-D2CD-4572-98F3-672130A8F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6C836B7-5BC6-4752-BDA8-AB8AEBD65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AF067-DB17-45A9-B308-8CBF7626511A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0337451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A6FF92-627C-4B88-A143-84188E8C22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B037F10-EE66-4FA1-90BF-4F5E03EC59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A853D92-D8C6-4A96-9278-8D211FD882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989F9EE-A51C-43BA-AFB6-417194065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3062DD9-B304-48E0-AB4D-C5125405F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 alt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BD9DCFD-2D87-4627-9048-75968E1CA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903FD-ED53-41DF-9E0A-07D338A7D2BC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2207149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39216"/>
                <a:invGamma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162" name="Group 2">
            <a:extLst>
              <a:ext uri="{FF2B5EF4-FFF2-40B4-BE49-F238E27FC236}">
                <a16:creationId xmlns:a16="http://schemas.microsoft.com/office/drawing/2014/main" id="{D606A53E-4B45-4174-942E-BEC95E03CA2C}"/>
              </a:ext>
            </a:extLst>
          </p:cNvPr>
          <p:cNvGrpSpPr>
            <a:grpSpLocks/>
          </p:cNvGrpSpPr>
          <p:nvPr/>
        </p:nvGrpSpPr>
        <p:grpSpPr bwMode="auto">
          <a:xfrm>
            <a:off x="1588" y="0"/>
            <a:ext cx="9148762" cy="6851650"/>
            <a:chOff x="1" y="0"/>
            <a:chExt cx="5763" cy="4316"/>
          </a:xfrm>
        </p:grpSpPr>
        <p:sp>
          <p:nvSpPr>
            <p:cNvPr id="92163" name="Freeform 3">
              <a:extLst>
                <a:ext uri="{FF2B5EF4-FFF2-40B4-BE49-F238E27FC236}">
                  <a16:creationId xmlns:a16="http://schemas.microsoft.com/office/drawing/2014/main" id="{418BD4CC-720B-4355-88B3-19F61E08C9C0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5" y="2626"/>
              <a:ext cx="719" cy="1690"/>
            </a:xfrm>
            <a:custGeom>
              <a:avLst/>
              <a:gdLst>
                <a:gd name="T0" fmla="*/ 717 w 717"/>
                <a:gd name="T1" fmla="*/ 72 h 1690"/>
                <a:gd name="T2" fmla="*/ 717 w 717"/>
                <a:gd name="T3" fmla="*/ 0 h 1690"/>
                <a:gd name="T4" fmla="*/ 699 w 717"/>
                <a:gd name="T5" fmla="*/ 101 h 1690"/>
                <a:gd name="T6" fmla="*/ 675 w 717"/>
                <a:gd name="T7" fmla="*/ 209 h 1690"/>
                <a:gd name="T8" fmla="*/ 627 w 717"/>
                <a:gd name="T9" fmla="*/ 389 h 1690"/>
                <a:gd name="T10" fmla="*/ 574 w 717"/>
                <a:gd name="T11" fmla="*/ 569 h 1690"/>
                <a:gd name="T12" fmla="*/ 502 w 717"/>
                <a:gd name="T13" fmla="*/ 749 h 1690"/>
                <a:gd name="T14" fmla="*/ 424 w 717"/>
                <a:gd name="T15" fmla="*/ 935 h 1690"/>
                <a:gd name="T16" fmla="*/ 334 w 717"/>
                <a:gd name="T17" fmla="*/ 1121 h 1690"/>
                <a:gd name="T18" fmla="*/ 233 w 717"/>
                <a:gd name="T19" fmla="*/ 1312 h 1690"/>
                <a:gd name="T20" fmla="*/ 125 w 717"/>
                <a:gd name="T21" fmla="*/ 1498 h 1690"/>
                <a:gd name="T22" fmla="*/ 0 w 717"/>
                <a:gd name="T23" fmla="*/ 1690 h 1690"/>
                <a:gd name="T24" fmla="*/ 11 w 717"/>
                <a:gd name="T25" fmla="*/ 1690 h 1690"/>
                <a:gd name="T26" fmla="*/ 137 w 717"/>
                <a:gd name="T27" fmla="*/ 1498 h 1690"/>
                <a:gd name="T28" fmla="*/ 245 w 717"/>
                <a:gd name="T29" fmla="*/ 1312 h 1690"/>
                <a:gd name="T30" fmla="*/ 346 w 717"/>
                <a:gd name="T31" fmla="*/ 1121 h 1690"/>
                <a:gd name="T32" fmla="*/ 436 w 717"/>
                <a:gd name="T33" fmla="*/ 935 h 1690"/>
                <a:gd name="T34" fmla="*/ 514 w 717"/>
                <a:gd name="T35" fmla="*/ 749 h 1690"/>
                <a:gd name="T36" fmla="*/ 585 w 717"/>
                <a:gd name="T37" fmla="*/ 569 h 1690"/>
                <a:gd name="T38" fmla="*/ 639 w 717"/>
                <a:gd name="T39" fmla="*/ 389 h 1690"/>
                <a:gd name="T40" fmla="*/ 687 w 717"/>
                <a:gd name="T41" fmla="*/ 209 h 1690"/>
                <a:gd name="T42" fmla="*/ 705 w 717"/>
                <a:gd name="T43" fmla="*/ 143 h 1690"/>
                <a:gd name="T44" fmla="*/ 717 w 717"/>
                <a:gd name="T45" fmla="*/ 72 h 1690"/>
                <a:gd name="T46" fmla="*/ 717 w 717"/>
                <a:gd name="T47" fmla="*/ 72 h 16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</a:cxnLst>
              <a:rect l="0" t="0" r="r" b="b"/>
              <a:pathLst>
                <a:path w="717" h="1690">
                  <a:moveTo>
                    <a:pt x="717" y="72"/>
                  </a:moveTo>
                  <a:lnTo>
                    <a:pt x="717" y="0"/>
                  </a:lnTo>
                  <a:lnTo>
                    <a:pt x="699" y="101"/>
                  </a:lnTo>
                  <a:lnTo>
                    <a:pt x="675" y="209"/>
                  </a:lnTo>
                  <a:lnTo>
                    <a:pt x="627" y="389"/>
                  </a:lnTo>
                  <a:lnTo>
                    <a:pt x="574" y="569"/>
                  </a:lnTo>
                  <a:lnTo>
                    <a:pt x="502" y="749"/>
                  </a:lnTo>
                  <a:lnTo>
                    <a:pt x="424" y="935"/>
                  </a:lnTo>
                  <a:lnTo>
                    <a:pt x="334" y="1121"/>
                  </a:lnTo>
                  <a:lnTo>
                    <a:pt x="233" y="1312"/>
                  </a:lnTo>
                  <a:lnTo>
                    <a:pt x="125" y="1498"/>
                  </a:lnTo>
                  <a:lnTo>
                    <a:pt x="0" y="1690"/>
                  </a:lnTo>
                  <a:lnTo>
                    <a:pt x="11" y="1690"/>
                  </a:lnTo>
                  <a:lnTo>
                    <a:pt x="137" y="1498"/>
                  </a:lnTo>
                  <a:lnTo>
                    <a:pt x="245" y="1312"/>
                  </a:lnTo>
                  <a:lnTo>
                    <a:pt x="346" y="1121"/>
                  </a:lnTo>
                  <a:lnTo>
                    <a:pt x="436" y="935"/>
                  </a:lnTo>
                  <a:lnTo>
                    <a:pt x="514" y="749"/>
                  </a:lnTo>
                  <a:lnTo>
                    <a:pt x="585" y="569"/>
                  </a:lnTo>
                  <a:lnTo>
                    <a:pt x="639" y="389"/>
                  </a:lnTo>
                  <a:lnTo>
                    <a:pt x="687" y="209"/>
                  </a:lnTo>
                  <a:lnTo>
                    <a:pt x="705" y="143"/>
                  </a:lnTo>
                  <a:lnTo>
                    <a:pt x="717" y="72"/>
                  </a:lnTo>
                  <a:lnTo>
                    <a:pt x="717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64" name="Freeform 4">
              <a:extLst>
                <a:ext uri="{FF2B5EF4-FFF2-40B4-BE49-F238E27FC236}">
                  <a16:creationId xmlns:a16="http://schemas.microsoft.com/office/drawing/2014/main" id="{0472841C-61C0-46F8-BC67-D77465A955E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86" y="3794"/>
              <a:ext cx="378" cy="522"/>
            </a:xfrm>
            <a:custGeom>
              <a:avLst/>
              <a:gdLst>
                <a:gd name="T0" fmla="*/ 377 w 377"/>
                <a:gd name="T1" fmla="*/ 0 h 522"/>
                <a:gd name="T2" fmla="*/ 293 w 377"/>
                <a:gd name="T3" fmla="*/ 132 h 522"/>
                <a:gd name="T4" fmla="*/ 204 w 377"/>
                <a:gd name="T5" fmla="*/ 264 h 522"/>
                <a:gd name="T6" fmla="*/ 102 w 377"/>
                <a:gd name="T7" fmla="*/ 396 h 522"/>
                <a:gd name="T8" fmla="*/ 0 w 377"/>
                <a:gd name="T9" fmla="*/ 522 h 522"/>
                <a:gd name="T10" fmla="*/ 12 w 377"/>
                <a:gd name="T11" fmla="*/ 522 h 522"/>
                <a:gd name="T12" fmla="*/ 114 w 377"/>
                <a:gd name="T13" fmla="*/ 402 h 522"/>
                <a:gd name="T14" fmla="*/ 204 w 377"/>
                <a:gd name="T15" fmla="*/ 282 h 522"/>
                <a:gd name="T16" fmla="*/ 377 w 377"/>
                <a:gd name="T17" fmla="*/ 24 h 522"/>
                <a:gd name="T18" fmla="*/ 377 w 377"/>
                <a:gd name="T19" fmla="*/ 0 h 522"/>
                <a:gd name="T20" fmla="*/ 377 w 377"/>
                <a:gd name="T21" fmla="*/ 0 h 5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77" h="522">
                  <a:moveTo>
                    <a:pt x="377" y="0"/>
                  </a:moveTo>
                  <a:lnTo>
                    <a:pt x="293" y="132"/>
                  </a:lnTo>
                  <a:lnTo>
                    <a:pt x="204" y="264"/>
                  </a:lnTo>
                  <a:lnTo>
                    <a:pt x="102" y="396"/>
                  </a:lnTo>
                  <a:lnTo>
                    <a:pt x="0" y="522"/>
                  </a:lnTo>
                  <a:lnTo>
                    <a:pt x="12" y="522"/>
                  </a:lnTo>
                  <a:lnTo>
                    <a:pt x="114" y="402"/>
                  </a:lnTo>
                  <a:lnTo>
                    <a:pt x="204" y="282"/>
                  </a:lnTo>
                  <a:lnTo>
                    <a:pt x="377" y="24"/>
                  </a:lnTo>
                  <a:lnTo>
                    <a:pt x="377" y="0"/>
                  </a:lnTo>
                  <a:lnTo>
                    <a:pt x="3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65" name="Freeform 5">
              <a:extLst>
                <a:ext uri="{FF2B5EF4-FFF2-40B4-BE49-F238E27FC236}">
                  <a16:creationId xmlns:a16="http://schemas.microsoft.com/office/drawing/2014/main" id="{CF6415DF-E952-4124-B2D5-5C878262057C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680" y="4214"/>
              <a:ext cx="84" cy="102"/>
            </a:xfrm>
            <a:custGeom>
              <a:avLst/>
              <a:gdLst>
                <a:gd name="T0" fmla="*/ 0 w 84"/>
                <a:gd name="T1" fmla="*/ 102 h 102"/>
                <a:gd name="T2" fmla="*/ 18 w 84"/>
                <a:gd name="T3" fmla="*/ 102 h 102"/>
                <a:gd name="T4" fmla="*/ 48 w 84"/>
                <a:gd name="T5" fmla="*/ 60 h 102"/>
                <a:gd name="T6" fmla="*/ 84 w 84"/>
                <a:gd name="T7" fmla="*/ 24 h 102"/>
                <a:gd name="T8" fmla="*/ 84 w 84"/>
                <a:gd name="T9" fmla="*/ 0 h 102"/>
                <a:gd name="T10" fmla="*/ 42 w 84"/>
                <a:gd name="T11" fmla="*/ 54 h 102"/>
                <a:gd name="T12" fmla="*/ 0 w 84"/>
                <a:gd name="T13" fmla="*/ 102 h 102"/>
                <a:gd name="T14" fmla="*/ 0 w 84"/>
                <a:gd name="T15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4" h="102">
                  <a:moveTo>
                    <a:pt x="0" y="102"/>
                  </a:moveTo>
                  <a:lnTo>
                    <a:pt x="18" y="102"/>
                  </a:lnTo>
                  <a:lnTo>
                    <a:pt x="48" y="60"/>
                  </a:lnTo>
                  <a:lnTo>
                    <a:pt x="84" y="24"/>
                  </a:lnTo>
                  <a:lnTo>
                    <a:pt x="84" y="0"/>
                  </a:lnTo>
                  <a:lnTo>
                    <a:pt x="42" y="54"/>
                  </a:lnTo>
                  <a:lnTo>
                    <a:pt x="0" y="102"/>
                  </a:lnTo>
                  <a:lnTo>
                    <a:pt x="0" y="10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166" name="Group 6">
              <a:extLst>
                <a:ext uri="{FF2B5EF4-FFF2-40B4-BE49-F238E27FC236}">
                  <a16:creationId xmlns:a16="http://schemas.microsoft.com/office/drawing/2014/main" id="{418C71A7-A046-4611-9CC0-04007C97590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88" y="0"/>
              <a:ext cx="5098" cy="4316"/>
              <a:chOff x="288" y="0"/>
              <a:chExt cx="5098" cy="4316"/>
            </a:xfrm>
          </p:grpSpPr>
          <p:sp>
            <p:nvSpPr>
              <p:cNvPr id="92167" name="Freeform 7">
                <a:extLst>
                  <a:ext uri="{FF2B5EF4-FFF2-40B4-BE49-F238E27FC236}">
                    <a16:creationId xmlns:a16="http://schemas.microsoft.com/office/drawing/2014/main" id="{D18651F2-53CD-46AC-B5C9-65EE867F1484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789" y="0"/>
                <a:ext cx="72" cy="4316"/>
              </a:xfrm>
              <a:custGeom>
                <a:avLst/>
                <a:gdLst>
                  <a:gd name="T0" fmla="*/ 0 w 72"/>
                  <a:gd name="T1" fmla="*/ 0 h 4316"/>
                  <a:gd name="T2" fmla="*/ 60 w 72"/>
                  <a:gd name="T3" fmla="*/ 4316 h 4316"/>
                  <a:gd name="T4" fmla="*/ 72 w 72"/>
                  <a:gd name="T5" fmla="*/ 4316 h 4316"/>
                  <a:gd name="T6" fmla="*/ 12 w 72"/>
                  <a:gd name="T7" fmla="*/ 0 h 4316"/>
                  <a:gd name="T8" fmla="*/ 0 w 72"/>
                  <a:gd name="T9" fmla="*/ 0 h 4316"/>
                  <a:gd name="T10" fmla="*/ 0 w 72"/>
                  <a:gd name="T1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2" h="4316">
                    <a:moveTo>
                      <a:pt x="0" y="0"/>
                    </a:moveTo>
                    <a:lnTo>
                      <a:pt x="60" y="4316"/>
                    </a:lnTo>
                    <a:lnTo>
                      <a:pt x="72" y="4316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68" name="Freeform 8">
                <a:extLst>
                  <a:ext uri="{FF2B5EF4-FFF2-40B4-BE49-F238E27FC236}">
                    <a16:creationId xmlns:a16="http://schemas.microsoft.com/office/drawing/2014/main" id="{7F2A67D5-EC96-4CB2-A090-E0C76E1B039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089" y="0"/>
                <a:ext cx="174" cy="4316"/>
              </a:xfrm>
              <a:custGeom>
                <a:avLst/>
                <a:gdLst>
                  <a:gd name="T0" fmla="*/ 24 w 174"/>
                  <a:gd name="T1" fmla="*/ 0 h 4316"/>
                  <a:gd name="T2" fmla="*/ 12 w 174"/>
                  <a:gd name="T3" fmla="*/ 0 h 4316"/>
                  <a:gd name="T4" fmla="*/ 42 w 174"/>
                  <a:gd name="T5" fmla="*/ 216 h 4316"/>
                  <a:gd name="T6" fmla="*/ 72 w 174"/>
                  <a:gd name="T7" fmla="*/ 444 h 4316"/>
                  <a:gd name="T8" fmla="*/ 96 w 174"/>
                  <a:gd name="T9" fmla="*/ 689 h 4316"/>
                  <a:gd name="T10" fmla="*/ 120 w 174"/>
                  <a:gd name="T11" fmla="*/ 947 h 4316"/>
                  <a:gd name="T12" fmla="*/ 132 w 174"/>
                  <a:gd name="T13" fmla="*/ 1211 h 4316"/>
                  <a:gd name="T14" fmla="*/ 150 w 174"/>
                  <a:gd name="T15" fmla="*/ 1487 h 4316"/>
                  <a:gd name="T16" fmla="*/ 156 w 174"/>
                  <a:gd name="T17" fmla="*/ 1768 h 4316"/>
                  <a:gd name="T18" fmla="*/ 162 w 174"/>
                  <a:gd name="T19" fmla="*/ 2062 h 4316"/>
                  <a:gd name="T20" fmla="*/ 156 w 174"/>
                  <a:gd name="T21" fmla="*/ 2644 h 4316"/>
                  <a:gd name="T22" fmla="*/ 126 w 174"/>
                  <a:gd name="T23" fmla="*/ 3225 h 4316"/>
                  <a:gd name="T24" fmla="*/ 108 w 174"/>
                  <a:gd name="T25" fmla="*/ 3507 h 4316"/>
                  <a:gd name="T26" fmla="*/ 78 w 174"/>
                  <a:gd name="T27" fmla="*/ 3788 h 4316"/>
                  <a:gd name="T28" fmla="*/ 42 w 174"/>
                  <a:gd name="T29" fmla="*/ 4058 h 4316"/>
                  <a:gd name="T30" fmla="*/ 0 w 174"/>
                  <a:gd name="T31" fmla="*/ 4316 h 4316"/>
                  <a:gd name="T32" fmla="*/ 12 w 174"/>
                  <a:gd name="T33" fmla="*/ 4316 h 4316"/>
                  <a:gd name="T34" fmla="*/ 54 w 174"/>
                  <a:gd name="T35" fmla="*/ 4058 h 4316"/>
                  <a:gd name="T36" fmla="*/ 90 w 174"/>
                  <a:gd name="T37" fmla="*/ 3782 h 4316"/>
                  <a:gd name="T38" fmla="*/ 120 w 174"/>
                  <a:gd name="T39" fmla="*/ 3507 h 4316"/>
                  <a:gd name="T40" fmla="*/ 138 w 174"/>
                  <a:gd name="T41" fmla="*/ 3219 h 4316"/>
                  <a:gd name="T42" fmla="*/ 168 w 174"/>
                  <a:gd name="T43" fmla="*/ 2638 h 4316"/>
                  <a:gd name="T44" fmla="*/ 174 w 174"/>
                  <a:gd name="T45" fmla="*/ 2056 h 4316"/>
                  <a:gd name="T46" fmla="*/ 168 w 174"/>
                  <a:gd name="T47" fmla="*/ 1768 h 4316"/>
                  <a:gd name="T48" fmla="*/ 162 w 174"/>
                  <a:gd name="T49" fmla="*/ 1487 h 4316"/>
                  <a:gd name="T50" fmla="*/ 144 w 174"/>
                  <a:gd name="T51" fmla="*/ 1211 h 4316"/>
                  <a:gd name="T52" fmla="*/ 132 w 174"/>
                  <a:gd name="T53" fmla="*/ 941 h 4316"/>
                  <a:gd name="T54" fmla="*/ 108 w 174"/>
                  <a:gd name="T55" fmla="*/ 689 h 4316"/>
                  <a:gd name="T56" fmla="*/ 84 w 174"/>
                  <a:gd name="T57" fmla="*/ 444 h 4316"/>
                  <a:gd name="T58" fmla="*/ 54 w 174"/>
                  <a:gd name="T59" fmla="*/ 216 h 4316"/>
                  <a:gd name="T60" fmla="*/ 24 w 174"/>
                  <a:gd name="T61" fmla="*/ 0 h 4316"/>
                  <a:gd name="T62" fmla="*/ 24 w 174"/>
                  <a:gd name="T63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74" h="4316">
                    <a:moveTo>
                      <a:pt x="24" y="0"/>
                    </a:moveTo>
                    <a:lnTo>
                      <a:pt x="12" y="0"/>
                    </a:lnTo>
                    <a:lnTo>
                      <a:pt x="42" y="216"/>
                    </a:lnTo>
                    <a:lnTo>
                      <a:pt x="72" y="444"/>
                    </a:lnTo>
                    <a:lnTo>
                      <a:pt x="96" y="689"/>
                    </a:lnTo>
                    <a:lnTo>
                      <a:pt x="120" y="947"/>
                    </a:lnTo>
                    <a:lnTo>
                      <a:pt x="132" y="1211"/>
                    </a:lnTo>
                    <a:lnTo>
                      <a:pt x="150" y="1487"/>
                    </a:lnTo>
                    <a:lnTo>
                      <a:pt x="156" y="1768"/>
                    </a:lnTo>
                    <a:lnTo>
                      <a:pt x="162" y="2062"/>
                    </a:lnTo>
                    <a:lnTo>
                      <a:pt x="156" y="2644"/>
                    </a:lnTo>
                    <a:lnTo>
                      <a:pt x="126" y="3225"/>
                    </a:lnTo>
                    <a:lnTo>
                      <a:pt x="108" y="3507"/>
                    </a:lnTo>
                    <a:lnTo>
                      <a:pt x="78" y="3788"/>
                    </a:lnTo>
                    <a:lnTo>
                      <a:pt x="42" y="4058"/>
                    </a:lnTo>
                    <a:lnTo>
                      <a:pt x="0" y="4316"/>
                    </a:lnTo>
                    <a:lnTo>
                      <a:pt x="12" y="4316"/>
                    </a:lnTo>
                    <a:lnTo>
                      <a:pt x="54" y="4058"/>
                    </a:lnTo>
                    <a:lnTo>
                      <a:pt x="90" y="3782"/>
                    </a:lnTo>
                    <a:lnTo>
                      <a:pt x="120" y="3507"/>
                    </a:lnTo>
                    <a:lnTo>
                      <a:pt x="138" y="3219"/>
                    </a:lnTo>
                    <a:lnTo>
                      <a:pt x="168" y="2638"/>
                    </a:lnTo>
                    <a:lnTo>
                      <a:pt x="174" y="2056"/>
                    </a:lnTo>
                    <a:lnTo>
                      <a:pt x="168" y="1768"/>
                    </a:lnTo>
                    <a:lnTo>
                      <a:pt x="162" y="1487"/>
                    </a:lnTo>
                    <a:lnTo>
                      <a:pt x="144" y="1211"/>
                    </a:lnTo>
                    <a:lnTo>
                      <a:pt x="132" y="941"/>
                    </a:lnTo>
                    <a:lnTo>
                      <a:pt x="108" y="689"/>
                    </a:lnTo>
                    <a:lnTo>
                      <a:pt x="84" y="444"/>
                    </a:lnTo>
                    <a:lnTo>
                      <a:pt x="54" y="216"/>
                    </a:lnTo>
                    <a:lnTo>
                      <a:pt x="24" y="0"/>
                    </a:lnTo>
                    <a:lnTo>
                      <a:pt x="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69" name="Freeform 9">
                <a:extLst>
                  <a:ext uri="{FF2B5EF4-FFF2-40B4-BE49-F238E27FC236}">
                    <a16:creationId xmlns:a16="http://schemas.microsoft.com/office/drawing/2014/main" id="{7A8B5B59-3C53-4D97-9C0E-695CB7AFDEB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358" y="0"/>
                <a:ext cx="337" cy="4316"/>
              </a:xfrm>
              <a:custGeom>
                <a:avLst/>
                <a:gdLst>
                  <a:gd name="T0" fmla="*/ 329 w 335"/>
                  <a:gd name="T1" fmla="*/ 2014 h 4316"/>
                  <a:gd name="T2" fmla="*/ 317 w 335"/>
                  <a:gd name="T3" fmla="*/ 1726 h 4316"/>
                  <a:gd name="T4" fmla="*/ 293 w 335"/>
                  <a:gd name="T5" fmla="*/ 1445 h 4316"/>
                  <a:gd name="T6" fmla="*/ 263 w 335"/>
                  <a:gd name="T7" fmla="*/ 1175 h 4316"/>
                  <a:gd name="T8" fmla="*/ 228 w 335"/>
                  <a:gd name="T9" fmla="*/ 917 h 4316"/>
                  <a:gd name="T10" fmla="*/ 186 w 335"/>
                  <a:gd name="T11" fmla="*/ 665 h 4316"/>
                  <a:gd name="T12" fmla="*/ 132 w 335"/>
                  <a:gd name="T13" fmla="*/ 432 h 4316"/>
                  <a:gd name="T14" fmla="*/ 78 w 335"/>
                  <a:gd name="T15" fmla="*/ 204 h 4316"/>
                  <a:gd name="T16" fmla="*/ 12 w 335"/>
                  <a:gd name="T17" fmla="*/ 0 h 4316"/>
                  <a:gd name="T18" fmla="*/ 0 w 335"/>
                  <a:gd name="T19" fmla="*/ 0 h 4316"/>
                  <a:gd name="T20" fmla="*/ 66 w 335"/>
                  <a:gd name="T21" fmla="*/ 204 h 4316"/>
                  <a:gd name="T22" fmla="*/ 120 w 335"/>
                  <a:gd name="T23" fmla="*/ 432 h 4316"/>
                  <a:gd name="T24" fmla="*/ 174 w 335"/>
                  <a:gd name="T25" fmla="*/ 665 h 4316"/>
                  <a:gd name="T26" fmla="*/ 216 w 335"/>
                  <a:gd name="T27" fmla="*/ 917 h 4316"/>
                  <a:gd name="T28" fmla="*/ 251 w 335"/>
                  <a:gd name="T29" fmla="*/ 1175 h 4316"/>
                  <a:gd name="T30" fmla="*/ 281 w 335"/>
                  <a:gd name="T31" fmla="*/ 1445 h 4316"/>
                  <a:gd name="T32" fmla="*/ 305 w 335"/>
                  <a:gd name="T33" fmla="*/ 1726 h 4316"/>
                  <a:gd name="T34" fmla="*/ 317 w 335"/>
                  <a:gd name="T35" fmla="*/ 2014 h 4316"/>
                  <a:gd name="T36" fmla="*/ 323 w 335"/>
                  <a:gd name="T37" fmla="*/ 2314 h 4316"/>
                  <a:gd name="T38" fmla="*/ 317 w 335"/>
                  <a:gd name="T39" fmla="*/ 2608 h 4316"/>
                  <a:gd name="T40" fmla="*/ 305 w 335"/>
                  <a:gd name="T41" fmla="*/ 2907 h 4316"/>
                  <a:gd name="T42" fmla="*/ 281 w 335"/>
                  <a:gd name="T43" fmla="*/ 3201 h 4316"/>
                  <a:gd name="T44" fmla="*/ 257 w 335"/>
                  <a:gd name="T45" fmla="*/ 3489 h 4316"/>
                  <a:gd name="T46" fmla="*/ 216 w 335"/>
                  <a:gd name="T47" fmla="*/ 3777 h 4316"/>
                  <a:gd name="T48" fmla="*/ 174 w 335"/>
                  <a:gd name="T49" fmla="*/ 4052 h 4316"/>
                  <a:gd name="T50" fmla="*/ 120 w 335"/>
                  <a:gd name="T51" fmla="*/ 4316 h 4316"/>
                  <a:gd name="T52" fmla="*/ 132 w 335"/>
                  <a:gd name="T53" fmla="*/ 4316 h 4316"/>
                  <a:gd name="T54" fmla="*/ 186 w 335"/>
                  <a:gd name="T55" fmla="*/ 4052 h 4316"/>
                  <a:gd name="T56" fmla="*/ 228 w 335"/>
                  <a:gd name="T57" fmla="*/ 3777 h 4316"/>
                  <a:gd name="T58" fmla="*/ 269 w 335"/>
                  <a:gd name="T59" fmla="*/ 3489 h 4316"/>
                  <a:gd name="T60" fmla="*/ 293 w 335"/>
                  <a:gd name="T61" fmla="*/ 3201 h 4316"/>
                  <a:gd name="T62" fmla="*/ 317 w 335"/>
                  <a:gd name="T63" fmla="*/ 2907 h 4316"/>
                  <a:gd name="T64" fmla="*/ 329 w 335"/>
                  <a:gd name="T65" fmla="*/ 2608 h 4316"/>
                  <a:gd name="T66" fmla="*/ 335 w 335"/>
                  <a:gd name="T67" fmla="*/ 2314 h 4316"/>
                  <a:gd name="T68" fmla="*/ 329 w 335"/>
                  <a:gd name="T69" fmla="*/ 2014 h 4316"/>
                  <a:gd name="T70" fmla="*/ 329 w 335"/>
                  <a:gd name="T71" fmla="*/ 201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335" h="4316">
                    <a:moveTo>
                      <a:pt x="329" y="2014"/>
                    </a:moveTo>
                    <a:lnTo>
                      <a:pt x="317" y="1726"/>
                    </a:lnTo>
                    <a:lnTo>
                      <a:pt x="293" y="1445"/>
                    </a:lnTo>
                    <a:lnTo>
                      <a:pt x="263" y="1175"/>
                    </a:lnTo>
                    <a:lnTo>
                      <a:pt x="228" y="917"/>
                    </a:lnTo>
                    <a:lnTo>
                      <a:pt x="186" y="665"/>
                    </a:lnTo>
                    <a:lnTo>
                      <a:pt x="132" y="432"/>
                    </a:lnTo>
                    <a:lnTo>
                      <a:pt x="78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66" y="204"/>
                    </a:lnTo>
                    <a:lnTo>
                      <a:pt x="120" y="432"/>
                    </a:lnTo>
                    <a:lnTo>
                      <a:pt x="174" y="665"/>
                    </a:lnTo>
                    <a:lnTo>
                      <a:pt x="216" y="917"/>
                    </a:lnTo>
                    <a:lnTo>
                      <a:pt x="251" y="1175"/>
                    </a:lnTo>
                    <a:lnTo>
                      <a:pt x="281" y="1445"/>
                    </a:lnTo>
                    <a:lnTo>
                      <a:pt x="305" y="1726"/>
                    </a:lnTo>
                    <a:lnTo>
                      <a:pt x="317" y="2014"/>
                    </a:lnTo>
                    <a:lnTo>
                      <a:pt x="323" y="2314"/>
                    </a:lnTo>
                    <a:lnTo>
                      <a:pt x="317" y="2608"/>
                    </a:lnTo>
                    <a:lnTo>
                      <a:pt x="305" y="2907"/>
                    </a:lnTo>
                    <a:lnTo>
                      <a:pt x="281" y="3201"/>
                    </a:lnTo>
                    <a:lnTo>
                      <a:pt x="257" y="3489"/>
                    </a:lnTo>
                    <a:lnTo>
                      <a:pt x="216" y="3777"/>
                    </a:lnTo>
                    <a:lnTo>
                      <a:pt x="174" y="4052"/>
                    </a:lnTo>
                    <a:lnTo>
                      <a:pt x="120" y="4316"/>
                    </a:lnTo>
                    <a:lnTo>
                      <a:pt x="132" y="4316"/>
                    </a:lnTo>
                    <a:lnTo>
                      <a:pt x="186" y="4052"/>
                    </a:lnTo>
                    <a:lnTo>
                      <a:pt x="228" y="3777"/>
                    </a:lnTo>
                    <a:lnTo>
                      <a:pt x="269" y="3489"/>
                    </a:lnTo>
                    <a:lnTo>
                      <a:pt x="293" y="3201"/>
                    </a:lnTo>
                    <a:lnTo>
                      <a:pt x="317" y="2907"/>
                    </a:lnTo>
                    <a:lnTo>
                      <a:pt x="329" y="2608"/>
                    </a:lnTo>
                    <a:lnTo>
                      <a:pt x="335" y="2314"/>
                    </a:lnTo>
                    <a:lnTo>
                      <a:pt x="329" y="2014"/>
                    </a:lnTo>
                    <a:lnTo>
                      <a:pt x="329" y="201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70" name="Freeform 10">
                <a:extLst>
                  <a:ext uri="{FF2B5EF4-FFF2-40B4-BE49-F238E27FC236}">
                    <a16:creationId xmlns:a16="http://schemas.microsoft.com/office/drawing/2014/main" id="{51AF2D92-C05A-4B5B-BEE5-D9F7D91E9E20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676" y="0"/>
                <a:ext cx="427" cy="4316"/>
              </a:xfrm>
              <a:custGeom>
                <a:avLst/>
                <a:gdLst>
                  <a:gd name="T0" fmla="*/ 413 w 425"/>
                  <a:gd name="T1" fmla="*/ 1924 h 4316"/>
                  <a:gd name="T2" fmla="*/ 395 w 425"/>
                  <a:gd name="T3" fmla="*/ 1690 h 4316"/>
                  <a:gd name="T4" fmla="*/ 365 w 425"/>
                  <a:gd name="T5" fmla="*/ 1457 h 4316"/>
                  <a:gd name="T6" fmla="*/ 329 w 425"/>
                  <a:gd name="T7" fmla="*/ 1229 h 4316"/>
                  <a:gd name="T8" fmla="*/ 281 w 425"/>
                  <a:gd name="T9" fmla="*/ 1001 h 4316"/>
                  <a:gd name="T10" fmla="*/ 227 w 425"/>
                  <a:gd name="T11" fmla="*/ 761 h 4316"/>
                  <a:gd name="T12" fmla="*/ 162 w 425"/>
                  <a:gd name="T13" fmla="*/ 522 h 4316"/>
                  <a:gd name="T14" fmla="*/ 90 w 425"/>
                  <a:gd name="T15" fmla="*/ 270 h 4316"/>
                  <a:gd name="T16" fmla="*/ 12 w 425"/>
                  <a:gd name="T17" fmla="*/ 0 h 4316"/>
                  <a:gd name="T18" fmla="*/ 0 w 425"/>
                  <a:gd name="T19" fmla="*/ 0 h 4316"/>
                  <a:gd name="T20" fmla="*/ 84 w 425"/>
                  <a:gd name="T21" fmla="*/ 270 h 4316"/>
                  <a:gd name="T22" fmla="*/ 156 w 425"/>
                  <a:gd name="T23" fmla="*/ 522 h 4316"/>
                  <a:gd name="T24" fmla="*/ 216 w 425"/>
                  <a:gd name="T25" fmla="*/ 767 h 4316"/>
                  <a:gd name="T26" fmla="*/ 275 w 425"/>
                  <a:gd name="T27" fmla="*/ 1001 h 4316"/>
                  <a:gd name="T28" fmla="*/ 317 w 425"/>
                  <a:gd name="T29" fmla="*/ 1235 h 4316"/>
                  <a:gd name="T30" fmla="*/ 353 w 425"/>
                  <a:gd name="T31" fmla="*/ 1463 h 4316"/>
                  <a:gd name="T32" fmla="*/ 383 w 425"/>
                  <a:gd name="T33" fmla="*/ 1690 h 4316"/>
                  <a:gd name="T34" fmla="*/ 401 w 425"/>
                  <a:gd name="T35" fmla="*/ 1924 h 4316"/>
                  <a:gd name="T36" fmla="*/ 413 w 425"/>
                  <a:gd name="T37" fmla="*/ 2188 h 4316"/>
                  <a:gd name="T38" fmla="*/ 407 w 425"/>
                  <a:gd name="T39" fmla="*/ 2458 h 4316"/>
                  <a:gd name="T40" fmla="*/ 395 w 425"/>
                  <a:gd name="T41" fmla="*/ 2733 h 4316"/>
                  <a:gd name="T42" fmla="*/ 365 w 425"/>
                  <a:gd name="T43" fmla="*/ 3021 h 4316"/>
                  <a:gd name="T44" fmla="*/ 329 w 425"/>
                  <a:gd name="T45" fmla="*/ 3321 h 4316"/>
                  <a:gd name="T46" fmla="*/ 275 w 425"/>
                  <a:gd name="T47" fmla="*/ 3639 h 4316"/>
                  <a:gd name="T48" fmla="*/ 204 w 425"/>
                  <a:gd name="T49" fmla="*/ 3968 h 4316"/>
                  <a:gd name="T50" fmla="*/ 126 w 425"/>
                  <a:gd name="T51" fmla="*/ 4316 h 4316"/>
                  <a:gd name="T52" fmla="*/ 138 w 425"/>
                  <a:gd name="T53" fmla="*/ 4316 h 4316"/>
                  <a:gd name="T54" fmla="*/ 216 w 425"/>
                  <a:gd name="T55" fmla="*/ 3968 h 4316"/>
                  <a:gd name="T56" fmla="*/ 287 w 425"/>
                  <a:gd name="T57" fmla="*/ 3639 h 4316"/>
                  <a:gd name="T58" fmla="*/ 341 w 425"/>
                  <a:gd name="T59" fmla="*/ 3321 h 4316"/>
                  <a:gd name="T60" fmla="*/ 377 w 425"/>
                  <a:gd name="T61" fmla="*/ 3021 h 4316"/>
                  <a:gd name="T62" fmla="*/ 407 w 425"/>
                  <a:gd name="T63" fmla="*/ 2733 h 4316"/>
                  <a:gd name="T64" fmla="*/ 419 w 425"/>
                  <a:gd name="T65" fmla="*/ 2458 h 4316"/>
                  <a:gd name="T66" fmla="*/ 425 w 425"/>
                  <a:gd name="T67" fmla="*/ 2188 h 4316"/>
                  <a:gd name="T68" fmla="*/ 413 w 425"/>
                  <a:gd name="T69" fmla="*/ 1924 h 4316"/>
                  <a:gd name="T70" fmla="*/ 413 w 425"/>
                  <a:gd name="T71" fmla="*/ 1924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5" h="4316">
                    <a:moveTo>
                      <a:pt x="413" y="1924"/>
                    </a:moveTo>
                    <a:lnTo>
                      <a:pt x="395" y="1690"/>
                    </a:lnTo>
                    <a:lnTo>
                      <a:pt x="365" y="1457"/>
                    </a:lnTo>
                    <a:lnTo>
                      <a:pt x="329" y="1229"/>
                    </a:lnTo>
                    <a:lnTo>
                      <a:pt x="281" y="1001"/>
                    </a:lnTo>
                    <a:lnTo>
                      <a:pt x="227" y="761"/>
                    </a:lnTo>
                    <a:lnTo>
                      <a:pt x="162" y="522"/>
                    </a:lnTo>
                    <a:lnTo>
                      <a:pt x="90" y="27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84" y="270"/>
                    </a:lnTo>
                    <a:lnTo>
                      <a:pt x="156" y="522"/>
                    </a:lnTo>
                    <a:lnTo>
                      <a:pt x="216" y="767"/>
                    </a:lnTo>
                    <a:lnTo>
                      <a:pt x="275" y="1001"/>
                    </a:lnTo>
                    <a:lnTo>
                      <a:pt x="317" y="1235"/>
                    </a:lnTo>
                    <a:lnTo>
                      <a:pt x="353" y="1463"/>
                    </a:lnTo>
                    <a:lnTo>
                      <a:pt x="383" y="1690"/>
                    </a:lnTo>
                    <a:lnTo>
                      <a:pt x="401" y="1924"/>
                    </a:lnTo>
                    <a:lnTo>
                      <a:pt x="413" y="2188"/>
                    </a:lnTo>
                    <a:lnTo>
                      <a:pt x="407" y="2458"/>
                    </a:lnTo>
                    <a:lnTo>
                      <a:pt x="395" y="2733"/>
                    </a:lnTo>
                    <a:lnTo>
                      <a:pt x="365" y="3021"/>
                    </a:lnTo>
                    <a:lnTo>
                      <a:pt x="329" y="3321"/>
                    </a:lnTo>
                    <a:lnTo>
                      <a:pt x="275" y="3639"/>
                    </a:lnTo>
                    <a:lnTo>
                      <a:pt x="204" y="3968"/>
                    </a:lnTo>
                    <a:lnTo>
                      <a:pt x="126" y="4316"/>
                    </a:lnTo>
                    <a:lnTo>
                      <a:pt x="138" y="4316"/>
                    </a:lnTo>
                    <a:lnTo>
                      <a:pt x="216" y="3968"/>
                    </a:lnTo>
                    <a:lnTo>
                      <a:pt x="287" y="3639"/>
                    </a:lnTo>
                    <a:lnTo>
                      <a:pt x="341" y="3321"/>
                    </a:lnTo>
                    <a:lnTo>
                      <a:pt x="377" y="3021"/>
                    </a:lnTo>
                    <a:lnTo>
                      <a:pt x="407" y="2733"/>
                    </a:lnTo>
                    <a:lnTo>
                      <a:pt x="419" y="2458"/>
                    </a:lnTo>
                    <a:lnTo>
                      <a:pt x="425" y="2188"/>
                    </a:lnTo>
                    <a:lnTo>
                      <a:pt x="413" y="1924"/>
                    </a:lnTo>
                    <a:lnTo>
                      <a:pt x="413" y="192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71" name="Freeform 11">
                <a:extLst>
                  <a:ext uri="{FF2B5EF4-FFF2-40B4-BE49-F238E27FC236}">
                    <a16:creationId xmlns:a16="http://schemas.microsoft.com/office/drawing/2014/main" id="{050199C5-1A92-41E9-AD4D-08839EB184CD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3946" y="0"/>
                <a:ext cx="558" cy="4316"/>
              </a:xfrm>
              <a:custGeom>
                <a:avLst/>
                <a:gdLst>
                  <a:gd name="T0" fmla="*/ 556 w 556"/>
                  <a:gd name="T1" fmla="*/ 2020 h 4316"/>
                  <a:gd name="T2" fmla="*/ 538 w 556"/>
                  <a:gd name="T3" fmla="*/ 1732 h 4316"/>
                  <a:gd name="T4" fmla="*/ 503 w 556"/>
                  <a:gd name="T5" fmla="*/ 1445 h 4316"/>
                  <a:gd name="T6" fmla="*/ 455 w 556"/>
                  <a:gd name="T7" fmla="*/ 1175 h 4316"/>
                  <a:gd name="T8" fmla="*/ 395 w 556"/>
                  <a:gd name="T9" fmla="*/ 911 h 4316"/>
                  <a:gd name="T10" fmla="*/ 317 w 556"/>
                  <a:gd name="T11" fmla="*/ 659 h 4316"/>
                  <a:gd name="T12" fmla="*/ 228 w 556"/>
                  <a:gd name="T13" fmla="*/ 426 h 4316"/>
                  <a:gd name="T14" fmla="*/ 126 w 556"/>
                  <a:gd name="T15" fmla="*/ 204 h 4316"/>
                  <a:gd name="T16" fmla="*/ 12 w 556"/>
                  <a:gd name="T17" fmla="*/ 0 h 4316"/>
                  <a:gd name="T18" fmla="*/ 0 w 556"/>
                  <a:gd name="T19" fmla="*/ 0 h 4316"/>
                  <a:gd name="T20" fmla="*/ 114 w 556"/>
                  <a:gd name="T21" fmla="*/ 204 h 4316"/>
                  <a:gd name="T22" fmla="*/ 216 w 556"/>
                  <a:gd name="T23" fmla="*/ 426 h 4316"/>
                  <a:gd name="T24" fmla="*/ 305 w 556"/>
                  <a:gd name="T25" fmla="*/ 659 h 4316"/>
                  <a:gd name="T26" fmla="*/ 383 w 556"/>
                  <a:gd name="T27" fmla="*/ 911 h 4316"/>
                  <a:gd name="T28" fmla="*/ 443 w 556"/>
                  <a:gd name="T29" fmla="*/ 1175 h 4316"/>
                  <a:gd name="T30" fmla="*/ 491 w 556"/>
                  <a:gd name="T31" fmla="*/ 1445 h 4316"/>
                  <a:gd name="T32" fmla="*/ 526 w 556"/>
                  <a:gd name="T33" fmla="*/ 1732 h 4316"/>
                  <a:gd name="T34" fmla="*/ 544 w 556"/>
                  <a:gd name="T35" fmla="*/ 2020 h 4316"/>
                  <a:gd name="T36" fmla="*/ 544 w 556"/>
                  <a:gd name="T37" fmla="*/ 2326 h 4316"/>
                  <a:gd name="T38" fmla="*/ 532 w 556"/>
                  <a:gd name="T39" fmla="*/ 2632 h 4316"/>
                  <a:gd name="T40" fmla="*/ 503 w 556"/>
                  <a:gd name="T41" fmla="*/ 2931 h 4316"/>
                  <a:gd name="T42" fmla="*/ 455 w 556"/>
                  <a:gd name="T43" fmla="*/ 3225 h 4316"/>
                  <a:gd name="T44" fmla="*/ 389 w 556"/>
                  <a:gd name="T45" fmla="*/ 3513 h 4316"/>
                  <a:gd name="T46" fmla="*/ 311 w 556"/>
                  <a:gd name="T47" fmla="*/ 3788 h 4316"/>
                  <a:gd name="T48" fmla="*/ 216 w 556"/>
                  <a:gd name="T49" fmla="*/ 4058 h 4316"/>
                  <a:gd name="T50" fmla="*/ 102 w 556"/>
                  <a:gd name="T51" fmla="*/ 4316 h 4316"/>
                  <a:gd name="T52" fmla="*/ 114 w 556"/>
                  <a:gd name="T53" fmla="*/ 4316 h 4316"/>
                  <a:gd name="T54" fmla="*/ 228 w 556"/>
                  <a:gd name="T55" fmla="*/ 4058 h 4316"/>
                  <a:gd name="T56" fmla="*/ 323 w 556"/>
                  <a:gd name="T57" fmla="*/ 3788 h 4316"/>
                  <a:gd name="T58" fmla="*/ 401 w 556"/>
                  <a:gd name="T59" fmla="*/ 3513 h 4316"/>
                  <a:gd name="T60" fmla="*/ 467 w 556"/>
                  <a:gd name="T61" fmla="*/ 3225 h 4316"/>
                  <a:gd name="T62" fmla="*/ 515 w 556"/>
                  <a:gd name="T63" fmla="*/ 2931 h 4316"/>
                  <a:gd name="T64" fmla="*/ 544 w 556"/>
                  <a:gd name="T65" fmla="*/ 2632 h 4316"/>
                  <a:gd name="T66" fmla="*/ 556 w 556"/>
                  <a:gd name="T67" fmla="*/ 2326 h 4316"/>
                  <a:gd name="T68" fmla="*/ 556 w 556"/>
                  <a:gd name="T69" fmla="*/ 2020 h 4316"/>
                  <a:gd name="T70" fmla="*/ 556 w 556"/>
                  <a:gd name="T71" fmla="*/ 202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56" h="4316">
                    <a:moveTo>
                      <a:pt x="556" y="2020"/>
                    </a:moveTo>
                    <a:lnTo>
                      <a:pt x="538" y="1732"/>
                    </a:lnTo>
                    <a:lnTo>
                      <a:pt x="503" y="1445"/>
                    </a:lnTo>
                    <a:lnTo>
                      <a:pt x="455" y="1175"/>
                    </a:lnTo>
                    <a:lnTo>
                      <a:pt x="395" y="911"/>
                    </a:lnTo>
                    <a:lnTo>
                      <a:pt x="317" y="659"/>
                    </a:lnTo>
                    <a:lnTo>
                      <a:pt x="228" y="426"/>
                    </a:lnTo>
                    <a:lnTo>
                      <a:pt x="126" y="204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14" y="204"/>
                    </a:lnTo>
                    <a:lnTo>
                      <a:pt x="216" y="426"/>
                    </a:lnTo>
                    <a:lnTo>
                      <a:pt x="305" y="659"/>
                    </a:lnTo>
                    <a:lnTo>
                      <a:pt x="383" y="911"/>
                    </a:lnTo>
                    <a:lnTo>
                      <a:pt x="443" y="1175"/>
                    </a:lnTo>
                    <a:lnTo>
                      <a:pt x="491" y="1445"/>
                    </a:lnTo>
                    <a:lnTo>
                      <a:pt x="526" y="1732"/>
                    </a:lnTo>
                    <a:lnTo>
                      <a:pt x="544" y="2020"/>
                    </a:lnTo>
                    <a:lnTo>
                      <a:pt x="544" y="2326"/>
                    </a:lnTo>
                    <a:lnTo>
                      <a:pt x="532" y="2632"/>
                    </a:lnTo>
                    <a:lnTo>
                      <a:pt x="503" y="2931"/>
                    </a:lnTo>
                    <a:lnTo>
                      <a:pt x="455" y="3225"/>
                    </a:lnTo>
                    <a:lnTo>
                      <a:pt x="389" y="3513"/>
                    </a:lnTo>
                    <a:lnTo>
                      <a:pt x="311" y="3788"/>
                    </a:lnTo>
                    <a:lnTo>
                      <a:pt x="216" y="4058"/>
                    </a:lnTo>
                    <a:lnTo>
                      <a:pt x="102" y="4316"/>
                    </a:lnTo>
                    <a:lnTo>
                      <a:pt x="114" y="4316"/>
                    </a:lnTo>
                    <a:lnTo>
                      <a:pt x="228" y="4058"/>
                    </a:lnTo>
                    <a:lnTo>
                      <a:pt x="323" y="3788"/>
                    </a:lnTo>
                    <a:lnTo>
                      <a:pt x="401" y="3513"/>
                    </a:lnTo>
                    <a:lnTo>
                      <a:pt x="467" y="3225"/>
                    </a:lnTo>
                    <a:lnTo>
                      <a:pt x="515" y="2931"/>
                    </a:lnTo>
                    <a:lnTo>
                      <a:pt x="544" y="2632"/>
                    </a:lnTo>
                    <a:lnTo>
                      <a:pt x="556" y="2326"/>
                    </a:lnTo>
                    <a:lnTo>
                      <a:pt x="556" y="2020"/>
                    </a:lnTo>
                    <a:lnTo>
                      <a:pt x="556" y="202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72" name="Freeform 12">
                <a:extLst>
                  <a:ext uri="{FF2B5EF4-FFF2-40B4-BE49-F238E27FC236}">
                    <a16:creationId xmlns:a16="http://schemas.microsoft.com/office/drawing/2014/main" id="{98828549-B00B-4846-9C9C-CD279F0CCCAB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246" y="0"/>
                <a:ext cx="690" cy="4316"/>
              </a:xfrm>
              <a:custGeom>
                <a:avLst/>
                <a:gdLst>
                  <a:gd name="T0" fmla="*/ 688 w 688"/>
                  <a:gd name="T1" fmla="*/ 2086 h 4316"/>
                  <a:gd name="T2" fmla="*/ 670 w 688"/>
                  <a:gd name="T3" fmla="*/ 1810 h 4316"/>
                  <a:gd name="T4" fmla="*/ 634 w 688"/>
                  <a:gd name="T5" fmla="*/ 1541 h 4316"/>
                  <a:gd name="T6" fmla="*/ 574 w 688"/>
                  <a:gd name="T7" fmla="*/ 1271 h 4316"/>
                  <a:gd name="T8" fmla="*/ 497 w 688"/>
                  <a:gd name="T9" fmla="*/ 1007 h 4316"/>
                  <a:gd name="T10" fmla="*/ 401 w 688"/>
                  <a:gd name="T11" fmla="*/ 749 h 4316"/>
                  <a:gd name="T12" fmla="*/ 293 w 688"/>
                  <a:gd name="T13" fmla="*/ 492 h 4316"/>
                  <a:gd name="T14" fmla="*/ 162 w 688"/>
                  <a:gd name="T15" fmla="*/ 240 h 4316"/>
                  <a:gd name="T16" fmla="*/ 12 w 688"/>
                  <a:gd name="T17" fmla="*/ 0 h 4316"/>
                  <a:gd name="T18" fmla="*/ 0 w 688"/>
                  <a:gd name="T19" fmla="*/ 0 h 4316"/>
                  <a:gd name="T20" fmla="*/ 150 w 688"/>
                  <a:gd name="T21" fmla="*/ 240 h 4316"/>
                  <a:gd name="T22" fmla="*/ 281 w 688"/>
                  <a:gd name="T23" fmla="*/ 492 h 4316"/>
                  <a:gd name="T24" fmla="*/ 389 w 688"/>
                  <a:gd name="T25" fmla="*/ 749 h 4316"/>
                  <a:gd name="T26" fmla="*/ 485 w 688"/>
                  <a:gd name="T27" fmla="*/ 1007 h 4316"/>
                  <a:gd name="T28" fmla="*/ 562 w 688"/>
                  <a:gd name="T29" fmla="*/ 1271 h 4316"/>
                  <a:gd name="T30" fmla="*/ 622 w 688"/>
                  <a:gd name="T31" fmla="*/ 1541 h 4316"/>
                  <a:gd name="T32" fmla="*/ 658 w 688"/>
                  <a:gd name="T33" fmla="*/ 1810 h 4316"/>
                  <a:gd name="T34" fmla="*/ 676 w 688"/>
                  <a:gd name="T35" fmla="*/ 2086 h 4316"/>
                  <a:gd name="T36" fmla="*/ 676 w 688"/>
                  <a:gd name="T37" fmla="*/ 2368 h 4316"/>
                  <a:gd name="T38" fmla="*/ 658 w 688"/>
                  <a:gd name="T39" fmla="*/ 2650 h 4316"/>
                  <a:gd name="T40" fmla="*/ 616 w 688"/>
                  <a:gd name="T41" fmla="*/ 2931 h 4316"/>
                  <a:gd name="T42" fmla="*/ 556 w 688"/>
                  <a:gd name="T43" fmla="*/ 3213 h 4316"/>
                  <a:gd name="T44" fmla="*/ 473 w 688"/>
                  <a:gd name="T45" fmla="*/ 3495 h 4316"/>
                  <a:gd name="T46" fmla="*/ 371 w 688"/>
                  <a:gd name="T47" fmla="*/ 3777 h 4316"/>
                  <a:gd name="T48" fmla="*/ 251 w 688"/>
                  <a:gd name="T49" fmla="*/ 4046 h 4316"/>
                  <a:gd name="T50" fmla="*/ 114 w 688"/>
                  <a:gd name="T51" fmla="*/ 4316 h 4316"/>
                  <a:gd name="T52" fmla="*/ 126 w 688"/>
                  <a:gd name="T53" fmla="*/ 4316 h 4316"/>
                  <a:gd name="T54" fmla="*/ 263 w 688"/>
                  <a:gd name="T55" fmla="*/ 4046 h 4316"/>
                  <a:gd name="T56" fmla="*/ 383 w 688"/>
                  <a:gd name="T57" fmla="*/ 3777 h 4316"/>
                  <a:gd name="T58" fmla="*/ 485 w 688"/>
                  <a:gd name="T59" fmla="*/ 3495 h 4316"/>
                  <a:gd name="T60" fmla="*/ 568 w 688"/>
                  <a:gd name="T61" fmla="*/ 3219 h 4316"/>
                  <a:gd name="T62" fmla="*/ 628 w 688"/>
                  <a:gd name="T63" fmla="*/ 2937 h 4316"/>
                  <a:gd name="T64" fmla="*/ 670 w 688"/>
                  <a:gd name="T65" fmla="*/ 2656 h 4316"/>
                  <a:gd name="T66" fmla="*/ 688 w 688"/>
                  <a:gd name="T67" fmla="*/ 2368 h 4316"/>
                  <a:gd name="T68" fmla="*/ 688 w 688"/>
                  <a:gd name="T69" fmla="*/ 2086 h 4316"/>
                  <a:gd name="T70" fmla="*/ 688 w 688"/>
                  <a:gd name="T71" fmla="*/ 208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688" h="4316">
                    <a:moveTo>
                      <a:pt x="688" y="2086"/>
                    </a:moveTo>
                    <a:lnTo>
                      <a:pt x="670" y="1810"/>
                    </a:lnTo>
                    <a:lnTo>
                      <a:pt x="634" y="1541"/>
                    </a:lnTo>
                    <a:lnTo>
                      <a:pt x="574" y="1271"/>
                    </a:lnTo>
                    <a:lnTo>
                      <a:pt x="497" y="1007"/>
                    </a:lnTo>
                    <a:lnTo>
                      <a:pt x="401" y="749"/>
                    </a:lnTo>
                    <a:lnTo>
                      <a:pt x="293" y="492"/>
                    </a:lnTo>
                    <a:lnTo>
                      <a:pt x="162" y="24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50" y="240"/>
                    </a:lnTo>
                    <a:lnTo>
                      <a:pt x="281" y="492"/>
                    </a:lnTo>
                    <a:lnTo>
                      <a:pt x="389" y="749"/>
                    </a:lnTo>
                    <a:lnTo>
                      <a:pt x="485" y="1007"/>
                    </a:lnTo>
                    <a:lnTo>
                      <a:pt x="562" y="1271"/>
                    </a:lnTo>
                    <a:lnTo>
                      <a:pt x="622" y="1541"/>
                    </a:lnTo>
                    <a:lnTo>
                      <a:pt x="658" y="1810"/>
                    </a:lnTo>
                    <a:lnTo>
                      <a:pt x="676" y="2086"/>
                    </a:lnTo>
                    <a:lnTo>
                      <a:pt x="676" y="2368"/>
                    </a:lnTo>
                    <a:lnTo>
                      <a:pt x="658" y="2650"/>
                    </a:lnTo>
                    <a:lnTo>
                      <a:pt x="616" y="2931"/>
                    </a:lnTo>
                    <a:lnTo>
                      <a:pt x="556" y="3213"/>
                    </a:lnTo>
                    <a:lnTo>
                      <a:pt x="473" y="3495"/>
                    </a:lnTo>
                    <a:lnTo>
                      <a:pt x="371" y="3777"/>
                    </a:lnTo>
                    <a:lnTo>
                      <a:pt x="251" y="4046"/>
                    </a:lnTo>
                    <a:lnTo>
                      <a:pt x="114" y="4316"/>
                    </a:lnTo>
                    <a:lnTo>
                      <a:pt x="126" y="4316"/>
                    </a:lnTo>
                    <a:lnTo>
                      <a:pt x="263" y="4046"/>
                    </a:lnTo>
                    <a:lnTo>
                      <a:pt x="383" y="3777"/>
                    </a:lnTo>
                    <a:lnTo>
                      <a:pt x="485" y="3495"/>
                    </a:lnTo>
                    <a:lnTo>
                      <a:pt x="568" y="3219"/>
                    </a:lnTo>
                    <a:lnTo>
                      <a:pt x="628" y="2937"/>
                    </a:lnTo>
                    <a:lnTo>
                      <a:pt x="670" y="2656"/>
                    </a:lnTo>
                    <a:lnTo>
                      <a:pt x="688" y="2368"/>
                    </a:lnTo>
                    <a:lnTo>
                      <a:pt x="688" y="2086"/>
                    </a:lnTo>
                    <a:lnTo>
                      <a:pt x="688" y="208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73" name="Freeform 13">
                <a:extLst>
                  <a:ext uri="{FF2B5EF4-FFF2-40B4-BE49-F238E27FC236}">
                    <a16:creationId xmlns:a16="http://schemas.microsoft.com/office/drawing/2014/main" id="{47FBA538-DB6D-469F-AB0E-8E002682CA69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4522" y="0"/>
                <a:ext cx="864" cy="4316"/>
              </a:xfrm>
              <a:custGeom>
                <a:avLst/>
                <a:gdLst>
                  <a:gd name="T0" fmla="*/ 855 w 861"/>
                  <a:gd name="T1" fmla="*/ 2128 h 4316"/>
                  <a:gd name="T2" fmla="*/ 831 w 861"/>
                  <a:gd name="T3" fmla="*/ 1834 h 4316"/>
                  <a:gd name="T4" fmla="*/ 808 w 861"/>
                  <a:gd name="T5" fmla="*/ 1684 h 4316"/>
                  <a:gd name="T6" fmla="*/ 784 w 861"/>
                  <a:gd name="T7" fmla="*/ 1541 h 4316"/>
                  <a:gd name="T8" fmla="*/ 748 w 861"/>
                  <a:gd name="T9" fmla="*/ 1397 h 4316"/>
                  <a:gd name="T10" fmla="*/ 712 w 861"/>
                  <a:gd name="T11" fmla="*/ 1253 h 4316"/>
                  <a:gd name="T12" fmla="*/ 664 w 861"/>
                  <a:gd name="T13" fmla="*/ 1115 h 4316"/>
                  <a:gd name="T14" fmla="*/ 610 w 861"/>
                  <a:gd name="T15" fmla="*/ 977 h 4316"/>
                  <a:gd name="T16" fmla="*/ 491 w 861"/>
                  <a:gd name="T17" fmla="*/ 719 h 4316"/>
                  <a:gd name="T18" fmla="*/ 353 w 861"/>
                  <a:gd name="T19" fmla="*/ 468 h 4316"/>
                  <a:gd name="T20" fmla="*/ 192 w 861"/>
                  <a:gd name="T21" fmla="*/ 228 h 4316"/>
                  <a:gd name="T22" fmla="*/ 12 w 861"/>
                  <a:gd name="T23" fmla="*/ 0 h 4316"/>
                  <a:gd name="T24" fmla="*/ 0 w 861"/>
                  <a:gd name="T25" fmla="*/ 0 h 4316"/>
                  <a:gd name="T26" fmla="*/ 180 w 861"/>
                  <a:gd name="T27" fmla="*/ 228 h 4316"/>
                  <a:gd name="T28" fmla="*/ 341 w 861"/>
                  <a:gd name="T29" fmla="*/ 468 h 4316"/>
                  <a:gd name="T30" fmla="*/ 479 w 861"/>
                  <a:gd name="T31" fmla="*/ 719 h 4316"/>
                  <a:gd name="T32" fmla="*/ 598 w 861"/>
                  <a:gd name="T33" fmla="*/ 983 h 4316"/>
                  <a:gd name="T34" fmla="*/ 652 w 861"/>
                  <a:gd name="T35" fmla="*/ 1121 h 4316"/>
                  <a:gd name="T36" fmla="*/ 700 w 861"/>
                  <a:gd name="T37" fmla="*/ 1259 h 4316"/>
                  <a:gd name="T38" fmla="*/ 736 w 861"/>
                  <a:gd name="T39" fmla="*/ 1403 h 4316"/>
                  <a:gd name="T40" fmla="*/ 772 w 861"/>
                  <a:gd name="T41" fmla="*/ 1547 h 4316"/>
                  <a:gd name="T42" fmla="*/ 802 w 861"/>
                  <a:gd name="T43" fmla="*/ 1690 h 4316"/>
                  <a:gd name="T44" fmla="*/ 819 w 861"/>
                  <a:gd name="T45" fmla="*/ 1834 h 4316"/>
                  <a:gd name="T46" fmla="*/ 837 w 861"/>
                  <a:gd name="T47" fmla="*/ 1984 h 4316"/>
                  <a:gd name="T48" fmla="*/ 843 w 861"/>
                  <a:gd name="T49" fmla="*/ 2128 h 4316"/>
                  <a:gd name="T50" fmla="*/ 849 w 861"/>
                  <a:gd name="T51" fmla="*/ 2278 h 4316"/>
                  <a:gd name="T52" fmla="*/ 843 w 861"/>
                  <a:gd name="T53" fmla="*/ 2428 h 4316"/>
                  <a:gd name="T54" fmla="*/ 831 w 861"/>
                  <a:gd name="T55" fmla="*/ 2572 h 4316"/>
                  <a:gd name="T56" fmla="*/ 819 w 861"/>
                  <a:gd name="T57" fmla="*/ 2721 h 4316"/>
                  <a:gd name="T58" fmla="*/ 796 w 861"/>
                  <a:gd name="T59" fmla="*/ 2865 h 4316"/>
                  <a:gd name="T60" fmla="*/ 766 w 861"/>
                  <a:gd name="T61" fmla="*/ 3015 h 4316"/>
                  <a:gd name="T62" fmla="*/ 724 w 861"/>
                  <a:gd name="T63" fmla="*/ 3159 h 4316"/>
                  <a:gd name="T64" fmla="*/ 682 w 861"/>
                  <a:gd name="T65" fmla="*/ 3303 h 4316"/>
                  <a:gd name="T66" fmla="*/ 586 w 861"/>
                  <a:gd name="T67" fmla="*/ 3567 h 4316"/>
                  <a:gd name="T68" fmla="*/ 473 w 861"/>
                  <a:gd name="T69" fmla="*/ 3824 h 4316"/>
                  <a:gd name="T70" fmla="*/ 335 w 861"/>
                  <a:gd name="T71" fmla="*/ 4076 h 4316"/>
                  <a:gd name="T72" fmla="*/ 180 w 861"/>
                  <a:gd name="T73" fmla="*/ 4316 h 4316"/>
                  <a:gd name="T74" fmla="*/ 192 w 861"/>
                  <a:gd name="T75" fmla="*/ 4316 h 4316"/>
                  <a:gd name="T76" fmla="*/ 347 w 861"/>
                  <a:gd name="T77" fmla="*/ 4076 h 4316"/>
                  <a:gd name="T78" fmla="*/ 485 w 861"/>
                  <a:gd name="T79" fmla="*/ 3824 h 4316"/>
                  <a:gd name="T80" fmla="*/ 598 w 861"/>
                  <a:gd name="T81" fmla="*/ 3573 h 4316"/>
                  <a:gd name="T82" fmla="*/ 694 w 861"/>
                  <a:gd name="T83" fmla="*/ 3309 h 4316"/>
                  <a:gd name="T84" fmla="*/ 736 w 861"/>
                  <a:gd name="T85" fmla="*/ 3165 h 4316"/>
                  <a:gd name="T86" fmla="*/ 778 w 861"/>
                  <a:gd name="T87" fmla="*/ 3021 h 4316"/>
                  <a:gd name="T88" fmla="*/ 808 w 861"/>
                  <a:gd name="T89" fmla="*/ 2871 h 4316"/>
                  <a:gd name="T90" fmla="*/ 831 w 861"/>
                  <a:gd name="T91" fmla="*/ 2727 h 4316"/>
                  <a:gd name="T92" fmla="*/ 843 w 861"/>
                  <a:gd name="T93" fmla="*/ 2578 h 4316"/>
                  <a:gd name="T94" fmla="*/ 855 w 861"/>
                  <a:gd name="T95" fmla="*/ 2428 h 4316"/>
                  <a:gd name="T96" fmla="*/ 861 w 861"/>
                  <a:gd name="T97" fmla="*/ 2278 h 4316"/>
                  <a:gd name="T98" fmla="*/ 855 w 861"/>
                  <a:gd name="T99" fmla="*/ 2128 h 4316"/>
                  <a:gd name="T100" fmla="*/ 855 w 861"/>
                  <a:gd name="T101" fmla="*/ 212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</a:cxnLst>
                <a:rect l="0" t="0" r="r" b="b"/>
                <a:pathLst>
                  <a:path w="861" h="4316">
                    <a:moveTo>
                      <a:pt x="855" y="2128"/>
                    </a:moveTo>
                    <a:lnTo>
                      <a:pt x="831" y="1834"/>
                    </a:lnTo>
                    <a:lnTo>
                      <a:pt x="808" y="1684"/>
                    </a:lnTo>
                    <a:lnTo>
                      <a:pt x="784" y="1541"/>
                    </a:lnTo>
                    <a:lnTo>
                      <a:pt x="748" y="1397"/>
                    </a:lnTo>
                    <a:lnTo>
                      <a:pt x="712" y="1253"/>
                    </a:lnTo>
                    <a:lnTo>
                      <a:pt x="664" y="1115"/>
                    </a:lnTo>
                    <a:lnTo>
                      <a:pt x="610" y="977"/>
                    </a:lnTo>
                    <a:lnTo>
                      <a:pt x="491" y="719"/>
                    </a:lnTo>
                    <a:lnTo>
                      <a:pt x="353" y="468"/>
                    </a:lnTo>
                    <a:lnTo>
                      <a:pt x="192" y="228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180" y="228"/>
                    </a:lnTo>
                    <a:lnTo>
                      <a:pt x="341" y="468"/>
                    </a:lnTo>
                    <a:lnTo>
                      <a:pt x="479" y="719"/>
                    </a:lnTo>
                    <a:lnTo>
                      <a:pt x="598" y="983"/>
                    </a:lnTo>
                    <a:lnTo>
                      <a:pt x="652" y="1121"/>
                    </a:lnTo>
                    <a:lnTo>
                      <a:pt x="700" y="1259"/>
                    </a:lnTo>
                    <a:lnTo>
                      <a:pt x="736" y="1403"/>
                    </a:lnTo>
                    <a:lnTo>
                      <a:pt x="772" y="1547"/>
                    </a:lnTo>
                    <a:lnTo>
                      <a:pt x="802" y="1690"/>
                    </a:lnTo>
                    <a:lnTo>
                      <a:pt x="819" y="1834"/>
                    </a:lnTo>
                    <a:lnTo>
                      <a:pt x="837" y="1984"/>
                    </a:lnTo>
                    <a:lnTo>
                      <a:pt x="843" y="2128"/>
                    </a:lnTo>
                    <a:lnTo>
                      <a:pt x="849" y="2278"/>
                    </a:lnTo>
                    <a:lnTo>
                      <a:pt x="843" y="2428"/>
                    </a:lnTo>
                    <a:lnTo>
                      <a:pt x="831" y="2572"/>
                    </a:lnTo>
                    <a:lnTo>
                      <a:pt x="819" y="2721"/>
                    </a:lnTo>
                    <a:lnTo>
                      <a:pt x="796" y="2865"/>
                    </a:lnTo>
                    <a:lnTo>
                      <a:pt x="766" y="3015"/>
                    </a:lnTo>
                    <a:lnTo>
                      <a:pt x="724" y="3159"/>
                    </a:lnTo>
                    <a:lnTo>
                      <a:pt x="682" y="3303"/>
                    </a:lnTo>
                    <a:lnTo>
                      <a:pt x="586" y="3567"/>
                    </a:lnTo>
                    <a:lnTo>
                      <a:pt x="473" y="3824"/>
                    </a:lnTo>
                    <a:lnTo>
                      <a:pt x="335" y="4076"/>
                    </a:lnTo>
                    <a:lnTo>
                      <a:pt x="180" y="4316"/>
                    </a:lnTo>
                    <a:lnTo>
                      <a:pt x="192" y="4316"/>
                    </a:lnTo>
                    <a:lnTo>
                      <a:pt x="347" y="4076"/>
                    </a:lnTo>
                    <a:lnTo>
                      <a:pt x="485" y="3824"/>
                    </a:lnTo>
                    <a:lnTo>
                      <a:pt x="598" y="3573"/>
                    </a:lnTo>
                    <a:lnTo>
                      <a:pt x="694" y="3309"/>
                    </a:lnTo>
                    <a:lnTo>
                      <a:pt x="736" y="3165"/>
                    </a:lnTo>
                    <a:lnTo>
                      <a:pt x="778" y="3021"/>
                    </a:lnTo>
                    <a:lnTo>
                      <a:pt x="808" y="2871"/>
                    </a:lnTo>
                    <a:lnTo>
                      <a:pt x="831" y="2727"/>
                    </a:lnTo>
                    <a:lnTo>
                      <a:pt x="843" y="2578"/>
                    </a:lnTo>
                    <a:lnTo>
                      <a:pt x="855" y="2428"/>
                    </a:lnTo>
                    <a:lnTo>
                      <a:pt x="861" y="2278"/>
                    </a:lnTo>
                    <a:lnTo>
                      <a:pt x="855" y="2128"/>
                    </a:lnTo>
                    <a:lnTo>
                      <a:pt x="855" y="212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74" name="Freeform 14">
                <a:extLst>
                  <a:ext uri="{FF2B5EF4-FFF2-40B4-BE49-F238E27FC236}">
                    <a16:creationId xmlns:a16="http://schemas.microsoft.com/office/drawing/2014/main" id="{017341F1-3733-4666-9CE3-93EE0354C18F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399" y="0"/>
                <a:ext cx="150" cy="4316"/>
              </a:xfrm>
              <a:custGeom>
                <a:avLst/>
                <a:gdLst>
                  <a:gd name="T0" fmla="*/ 18 w 149"/>
                  <a:gd name="T1" fmla="*/ 1942 h 4316"/>
                  <a:gd name="T2" fmla="*/ 30 w 149"/>
                  <a:gd name="T3" fmla="*/ 1630 h 4316"/>
                  <a:gd name="T4" fmla="*/ 42 w 149"/>
                  <a:gd name="T5" fmla="*/ 1331 h 4316"/>
                  <a:gd name="T6" fmla="*/ 59 w 149"/>
                  <a:gd name="T7" fmla="*/ 1055 h 4316"/>
                  <a:gd name="T8" fmla="*/ 77 w 149"/>
                  <a:gd name="T9" fmla="*/ 791 h 4316"/>
                  <a:gd name="T10" fmla="*/ 83 w 149"/>
                  <a:gd name="T11" fmla="*/ 671 h 4316"/>
                  <a:gd name="T12" fmla="*/ 95 w 149"/>
                  <a:gd name="T13" fmla="*/ 557 h 4316"/>
                  <a:gd name="T14" fmla="*/ 107 w 149"/>
                  <a:gd name="T15" fmla="*/ 444 h 4316"/>
                  <a:gd name="T16" fmla="*/ 113 w 149"/>
                  <a:gd name="T17" fmla="*/ 342 h 4316"/>
                  <a:gd name="T18" fmla="*/ 125 w 149"/>
                  <a:gd name="T19" fmla="*/ 246 h 4316"/>
                  <a:gd name="T20" fmla="*/ 131 w 149"/>
                  <a:gd name="T21" fmla="*/ 156 h 4316"/>
                  <a:gd name="T22" fmla="*/ 143 w 149"/>
                  <a:gd name="T23" fmla="*/ 72 h 4316"/>
                  <a:gd name="T24" fmla="*/ 149 w 149"/>
                  <a:gd name="T25" fmla="*/ 0 h 4316"/>
                  <a:gd name="T26" fmla="*/ 137 w 149"/>
                  <a:gd name="T27" fmla="*/ 0 h 4316"/>
                  <a:gd name="T28" fmla="*/ 131 w 149"/>
                  <a:gd name="T29" fmla="*/ 72 h 4316"/>
                  <a:gd name="T30" fmla="*/ 119 w 149"/>
                  <a:gd name="T31" fmla="*/ 156 h 4316"/>
                  <a:gd name="T32" fmla="*/ 113 w 149"/>
                  <a:gd name="T33" fmla="*/ 246 h 4316"/>
                  <a:gd name="T34" fmla="*/ 101 w 149"/>
                  <a:gd name="T35" fmla="*/ 342 h 4316"/>
                  <a:gd name="T36" fmla="*/ 95 w 149"/>
                  <a:gd name="T37" fmla="*/ 444 h 4316"/>
                  <a:gd name="T38" fmla="*/ 83 w 149"/>
                  <a:gd name="T39" fmla="*/ 557 h 4316"/>
                  <a:gd name="T40" fmla="*/ 71 w 149"/>
                  <a:gd name="T41" fmla="*/ 671 h 4316"/>
                  <a:gd name="T42" fmla="*/ 65 w 149"/>
                  <a:gd name="T43" fmla="*/ 791 h 4316"/>
                  <a:gd name="T44" fmla="*/ 48 w 149"/>
                  <a:gd name="T45" fmla="*/ 1055 h 4316"/>
                  <a:gd name="T46" fmla="*/ 30 w 149"/>
                  <a:gd name="T47" fmla="*/ 1331 h 4316"/>
                  <a:gd name="T48" fmla="*/ 18 w 149"/>
                  <a:gd name="T49" fmla="*/ 1630 h 4316"/>
                  <a:gd name="T50" fmla="*/ 6 w 149"/>
                  <a:gd name="T51" fmla="*/ 1942 h 4316"/>
                  <a:gd name="T52" fmla="*/ 0 w 149"/>
                  <a:gd name="T53" fmla="*/ 2278 h 4316"/>
                  <a:gd name="T54" fmla="*/ 6 w 149"/>
                  <a:gd name="T55" fmla="*/ 2602 h 4316"/>
                  <a:gd name="T56" fmla="*/ 12 w 149"/>
                  <a:gd name="T57" fmla="*/ 2919 h 4316"/>
                  <a:gd name="T58" fmla="*/ 24 w 149"/>
                  <a:gd name="T59" fmla="*/ 3219 h 4316"/>
                  <a:gd name="T60" fmla="*/ 36 w 149"/>
                  <a:gd name="T61" fmla="*/ 3513 h 4316"/>
                  <a:gd name="T62" fmla="*/ 59 w 149"/>
                  <a:gd name="T63" fmla="*/ 3794 h 4316"/>
                  <a:gd name="T64" fmla="*/ 89 w 149"/>
                  <a:gd name="T65" fmla="*/ 4058 h 4316"/>
                  <a:gd name="T66" fmla="*/ 125 w 149"/>
                  <a:gd name="T67" fmla="*/ 4316 h 4316"/>
                  <a:gd name="T68" fmla="*/ 137 w 149"/>
                  <a:gd name="T69" fmla="*/ 4316 h 4316"/>
                  <a:gd name="T70" fmla="*/ 101 w 149"/>
                  <a:gd name="T71" fmla="*/ 4058 h 4316"/>
                  <a:gd name="T72" fmla="*/ 71 w 149"/>
                  <a:gd name="T73" fmla="*/ 3794 h 4316"/>
                  <a:gd name="T74" fmla="*/ 48 w 149"/>
                  <a:gd name="T75" fmla="*/ 3513 h 4316"/>
                  <a:gd name="T76" fmla="*/ 36 w 149"/>
                  <a:gd name="T77" fmla="*/ 3225 h 4316"/>
                  <a:gd name="T78" fmla="*/ 24 w 149"/>
                  <a:gd name="T79" fmla="*/ 2919 h 4316"/>
                  <a:gd name="T80" fmla="*/ 18 w 149"/>
                  <a:gd name="T81" fmla="*/ 2608 h 4316"/>
                  <a:gd name="T82" fmla="*/ 12 w 149"/>
                  <a:gd name="T83" fmla="*/ 2278 h 4316"/>
                  <a:gd name="T84" fmla="*/ 18 w 149"/>
                  <a:gd name="T85" fmla="*/ 1942 h 4316"/>
                  <a:gd name="T86" fmla="*/ 18 w 149"/>
                  <a:gd name="T87" fmla="*/ 194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49" h="4316">
                    <a:moveTo>
                      <a:pt x="18" y="1942"/>
                    </a:moveTo>
                    <a:lnTo>
                      <a:pt x="30" y="1630"/>
                    </a:lnTo>
                    <a:lnTo>
                      <a:pt x="42" y="1331"/>
                    </a:lnTo>
                    <a:lnTo>
                      <a:pt x="59" y="1055"/>
                    </a:lnTo>
                    <a:lnTo>
                      <a:pt x="77" y="791"/>
                    </a:lnTo>
                    <a:lnTo>
                      <a:pt x="83" y="671"/>
                    </a:lnTo>
                    <a:lnTo>
                      <a:pt x="95" y="557"/>
                    </a:lnTo>
                    <a:lnTo>
                      <a:pt x="107" y="444"/>
                    </a:lnTo>
                    <a:lnTo>
                      <a:pt x="113" y="342"/>
                    </a:lnTo>
                    <a:lnTo>
                      <a:pt x="125" y="246"/>
                    </a:lnTo>
                    <a:lnTo>
                      <a:pt x="131" y="156"/>
                    </a:lnTo>
                    <a:lnTo>
                      <a:pt x="143" y="72"/>
                    </a:lnTo>
                    <a:lnTo>
                      <a:pt x="149" y="0"/>
                    </a:lnTo>
                    <a:lnTo>
                      <a:pt x="137" y="0"/>
                    </a:lnTo>
                    <a:lnTo>
                      <a:pt x="131" y="72"/>
                    </a:lnTo>
                    <a:lnTo>
                      <a:pt x="119" y="156"/>
                    </a:lnTo>
                    <a:lnTo>
                      <a:pt x="113" y="246"/>
                    </a:lnTo>
                    <a:lnTo>
                      <a:pt x="101" y="342"/>
                    </a:lnTo>
                    <a:lnTo>
                      <a:pt x="95" y="444"/>
                    </a:lnTo>
                    <a:lnTo>
                      <a:pt x="83" y="557"/>
                    </a:lnTo>
                    <a:lnTo>
                      <a:pt x="71" y="671"/>
                    </a:lnTo>
                    <a:lnTo>
                      <a:pt x="65" y="791"/>
                    </a:lnTo>
                    <a:lnTo>
                      <a:pt x="48" y="1055"/>
                    </a:lnTo>
                    <a:lnTo>
                      <a:pt x="30" y="1331"/>
                    </a:lnTo>
                    <a:lnTo>
                      <a:pt x="18" y="1630"/>
                    </a:lnTo>
                    <a:lnTo>
                      <a:pt x="6" y="1942"/>
                    </a:lnTo>
                    <a:lnTo>
                      <a:pt x="0" y="2278"/>
                    </a:lnTo>
                    <a:lnTo>
                      <a:pt x="6" y="2602"/>
                    </a:lnTo>
                    <a:lnTo>
                      <a:pt x="12" y="2919"/>
                    </a:lnTo>
                    <a:lnTo>
                      <a:pt x="24" y="3219"/>
                    </a:lnTo>
                    <a:lnTo>
                      <a:pt x="36" y="3513"/>
                    </a:lnTo>
                    <a:lnTo>
                      <a:pt x="59" y="3794"/>
                    </a:lnTo>
                    <a:lnTo>
                      <a:pt x="89" y="4058"/>
                    </a:lnTo>
                    <a:lnTo>
                      <a:pt x="125" y="4316"/>
                    </a:lnTo>
                    <a:lnTo>
                      <a:pt x="137" y="4316"/>
                    </a:lnTo>
                    <a:lnTo>
                      <a:pt x="101" y="4058"/>
                    </a:lnTo>
                    <a:lnTo>
                      <a:pt x="71" y="3794"/>
                    </a:lnTo>
                    <a:lnTo>
                      <a:pt x="48" y="3513"/>
                    </a:lnTo>
                    <a:lnTo>
                      <a:pt x="36" y="3225"/>
                    </a:lnTo>
                    <a:lnTo>
                      <a:pt x="24" y="2919"/>
                    </a:lnTo>
                    <a:lnTo>
                      <a:pt x="18" y="2608"/>
                    </a:lnTo>
                    <a:lnTo>
                      <a:pt x="12" y="2278"/>
                    </a:lnTo>
                    <a:lnTo>
                      <a:pt x="18" y="1942"/>
                    </a:lnTo>
                    <a:lnTo>
                      <a:pt x="18" y="194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75" name="Freeform 15">
                <a:extLst>
                  <a:ext uri="{FF2B5EF4-FFF2-40B4-BE49-F238E27FC236}">
                    <a16:creationId xmlns:a16="http://schemas.microsoft.com/office/drawing/2014/main" id="{33BC6321-6E71-42D4-B27A-A90143DC8AA3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967" y="0"/>
                <a:ext cx="300" cy="4316"/>
              </a:xfrm>
              <a:custGeom>
                <a:avLst/>
                <a:gdLst>
                  <a:gd name="T0" fmla="*/ 18 w 299"/>
                  <a:gd name="T1" fmla="*/ 2062 h 4316"/>
                  <a:gd name="T2" fmla="*/ 30 w 299"/>
                  <a:gd name="T3" fmla="*/ 1750 h 4316"/>
                  <a:gd name="T4" fmla="*/ 54 w 299"/>
                  <a:gd name="T5" fmla="*/ 1451 h 4316"/>
                  <a:gd name="T6" fmla="*/ 84 w 299"/>
                  <a:gd name="T7" fmla="*/ 1169 h 4316"/>
                  <a:gd name="T8" fmla="*/ 126 w 299"/>
                  <a:gd name="T9" fmla="*/ 899 h 4316"/>
                  <a:gd name="T10" fmla="*/ 162 w 299"/>
                  <a:gd name="T11" fmla="*/ 641 h 4316"/>
                  <a:gd name="T12" fmla="*/ 209 w 299"/>
                  <a:gd name="T13" fmla="*/ 408 h 4316"/>
                  <a:gd name="T14" fmla="*/ 251 w 299"/>
                  <a:gd name="T15" fmla="*/ 192 h 4316"/>
                  <a:gd name="T16" fmla="*/ 299 w 299"/>
                  <a:gd name="T17" fmla="*/ 0 h 4316"/>
                  <a:gd name="T18" fmla="*/ 287 w 299"/>
                  <a:gd name="T19" fmla="*/ 0 h 4316"/>
                  <a:gd name="T20" fmla="*/ 239 w 299"/>
                  <a:gd name="T21" fmla="*/ 192 h 4316"/>
                  <a:gd name="T22" fmla="*/ 198 w 299"/>
                  <a:gd name="T23" fmla="*/ 408 h 4316"/>
                  <a:gd name="T24" fmla="*/ 156 w 299"/>
                  <a:gd name="T25" fmla="*/ 641 h 4316"/>
                  <a:gd name="T26" fmla="*/ 114 w 299"/>
                  <a:gd name="T27" fmla="*/ 899 h 4316"/>
                  <a:gd name="T28" fmla="*/ 78 w 299"/>
                  <a:gd name="T29" fmla="*/ 1169 h 4316"/>
                  <a:gd name="T30" fmla="*/ 48 w 299"/>
                  <a:gd name="T31" fmla="*/ 1451 h 4316"/>
                  <a:gd name="T32" fmla="*/ 24 w 299"/>
                  <a:gd name="T33" fmla="*/ 1750 h 4316"/>
                  <a:gd name="T34" fmla="*/ 6 w 299"/>
                  <a:gd name="T35" fmla="*/ 2062 h 4316"/>
                  <a:gd name="T36" fmla="*/ 0 w 299"/>
                  <a:gd name="T37" fmla="*/ 2374 h 4316"/>
                  <a:gd name="T38" fmla="*/ 12 w 299"/>
                  <a:gd name="T39" fmla="*/ 2674 h 4316"/>
                  <a:gd name="T40" fmla="*/ 30 w 299"/>
                  <a:gd name="T41" fmla="*/ 2973 h 4316"/>
                  <a:gd name="T42" fmla="*/ 54 w 299"/>
                  <a:gd name="T43" fmla="*/ 3255 h 4316"/>
                  <a:gd name="T44" fmla="*/ 96 w 299"/>
                  <a:gd name="T45" fmla="*/ 3537 h 4316"/>
                  <a:gd name="T46" fmla="*/ 144 w 299"/>
                  <a:gd name="T47" fmla="*/ 3806 h 4316"/>
                  <a:gd name="T48" fmla="*/ 203 w 299"/>
                  <a:gd name="T49" fmla="*/ 4064 h 4316"/>
                  <a:gd name="T50" fmla="*/ 275 w 299"/>
                  <a:gd name="T51" fmla="*/ 4316 h 4316"/>
                  <a:gd name="T52" fmla="*/ 287 w 299"/>
                  <a:gd name="T53" fmla="*/ 4316 h 4316"/>
                  <a:gd name="T54" fmla="*/ 215 w 299"/>
                  <a:gd name="T55" fmla="*/ 4064 h 4316"/>
                  <a:gd name="T56" fmla="*/ 156 w 299"/>
                  <a:gd name="T57" fmla="*/ 3806 h 4316"/>
                  <a:gd name="T58" fmla="*/ 108 w 299"/>
                  <a:gd name="T59" fmla="*/ 3537 h 4316"/>
                  <a:gd name="T60" fmla="*/ 66 w 299"/>
                  <a:gd name="T61" fmla="*/ 3261 h 4316"/>
                  <a:gd name="T62" fmla="*/ 42 w 299"/>
                  <a:gd name="T63" fmla="*/ 2973 h 4316"/>
                  <a:gd name="T64" fmla="*/ 24 w 299"/>
                  <a:gd name="T65" fmla="*/ 2680 h 4316"/>
                  <a:gd name="T66" fmla="*/ 12 w 299"/>
                  <a:gd name="T67" fmla="*/ 2374 h 4316"/>
                  <a:gd name="T68" fmla="*/ 18 w 299"/>
                  <a:gd name="T69" fmla="*/ 2062 h 4316"/>
                  <a:gd name="T70" fmla="*/ 18 w 299"/>
                  <a:gd name="T71" fmla="*/ 2062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299" h="4316">
                    <a:moveTo>
                      <a:pt x="18" y="2062"/>
                    </a:moveTo>
                    <a:lnTo>
                      <a:pt x="30" y="1750"/>
                    </a:lnTo>
                    <a:lnTo>
                      <a:pt x="54" y="1451"/>
                    </a:lnTo>
                    <a:lnTo>
                      <a:pt x="84" y="1169"/>
                    </a:lnTo>
                    <a:lnTo>
                      <a:pt x="126" y="899"/>
                    </a:lnTo>
                    <a:lnTo>
                      <a:pt x="162" y="641"/>
                    </a:lnTo>
                    <a:lnTo>
                      <a:pt x="209" y="408"/>
                    </a:lnTo>
                    <a:lnTo>
                      <a:pt x="251" y="192"/>
                    </a:lnTo>
                    <a:lnTo>
                      <a:pt x="299" y="0"/>
                    </a:lnTo>
                    <a:lnTo>
                      <a:pt x="287" y="0"/>
                    </a:lnTo>
                    <a:lnTo>
                      <a:pt x="239" y="192"/>
                    </a:lnTo>
                    <a:lnTo>
                      <a:pt x="198" y="408"/>
                    </a:lnTo>
                    <a:lnTo>
                      <a:pt x="156" y="641"/>
                    </a:lnTo>
                    <a:lnTo>
                      <a:pt x="114" y="899"/>
                    </a:lnTo>
                    <a:lnTo>
                      <a:pt x="78" y="1169"/>
                    </a:lnTo>
                    <a:lnTo>
                      <a:pt x="48" y="1451"/>
                    </a:lnTo>
                    <a:lnTo>
                      <a:pt x="24" y="1750"/>
                    </a:lnTo>
                    <a:lnTo>
                      <a:pt x="6" y="2062"/>
                    </a:lnTo>
                    <a:lnTo>
                      <a:pt x="0" y="2374"/>
                    </a:lnTo>
                    <a:lnTo>
                      <a:pt x="12" y="2674"/>
                    </a:lnTo>
                    <a:lnTo>
                      <a:pt x="30" y="2973"/>
                    </a:lnTo>
                    <a:lnTo>
                      <a:pt x="54" y="3255"/>
                    </a:lnTo>
                    <a:lnTo>
                      <a:pt x="96" y="3537"/>
                    </a:lnTo>
                    <a:lnTo>
                      <a:pt x="144" y="3806"/>
                    </a:lnTo>
                    <a:lnTo>
                      <a:pt x="203" y="4064"/>
                    </a:lnTo>
                    <a:lnTo>
                      <a:pt x="275" y="4316"/>
                    </a:lnTo>
                    <a:lnTo>
                      <a:pt x="287" y="4316"/>
                    </a:lnTo>
                    <a:lnTo>
                      <a:pt x="215" y="4064"/>
                    </a:lnTo>
                    <a:lnTo>
                      <a:pt x="156" y="3806"/>
                    </a:lnTo>
                    <a:lnTo>
                      <a:pt x="108" y="3537"/>
                    </a:lnTo>
                    <a:lnTo>
                      <a:pt x="66" y="3261"/>
                    </a:lnTo>
                    <a:lnTo>
                      <a:pt x="42" y="2973"/>
                    </a:lnTo>
                    <a:lnTo>
                      <a:pt x="24" y="2680"/>
                    </a:lnTo>
                    <a:lnTo>
                      <a:pt x="12" y="2374"/>
                    </a:lnTo>
                    <a:lnTo>
                      <a:pt x="18" y="2062"/>
                    </a:lnTo>
                    <a:lnTo>
                      <a:pt x="18" y="206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76" name="Freeform 16">
                <a:extLst>
                  <a:ext uri="{FF2B5EF4-FFF2-40B4-BE49-F238E27FC236}">
                    <a16:creationId xmlns:a16="http://schemas.microsoft.com/office/drawing/2014/main" id="{61FB6B88-808F-4FEF-903E-60193AB6AA22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566" y="0"/>
                <a:ext cx="425" cy="4316"/>
              </a:xfrm>
              <a:custGeom>
                <a:avLst/>
                <a:gdLst>
                  <a:gd name="T0" fmla="*/ 424 w 424"/>
                  <a:gd name="T1" fmla="*/ 0 h 4316"/>
                  <a:gd name="T2" fmla="*/ 412 w 424"/>
                  <a:gd name="T3" fmla="*/ 0 h 4316"/>
                  <a:gd name="T4" fmla="*/ 316 w 424"/>
                  <a:gd name="T5" fmla="*/ 222 h 4316"/>
                  <a:gd name="T6" fmla="*/ 239 w 424"/>
                  <a:gd name="T7" fmla="*/ 462 h 4316"/>
                  <a:gd name="T8" fmla="*/ 167 w 424"/>
                  <a:gd name="T9" fmla="*/ 707 h 4316"/>
                  <a:gd name="T10" fmla="*/ 107 w 424"/>
                  <a:gd name="T11" fmla="*/ 971 h 4316"/>
                  <a:gd name="T12" fmla="*/ 65 w 424"/>
                  <a:gd name="T13" fmla="*/ 1247 h 4316"/>
                  <a:gd name="T14" fmla="*/ 29 w 424"/>
                  <a:gd name="T15" fmla="*/ 1529 h 4316"/>
                  <a:gd name="T16" fmla="*/ 6 w 424"/>
                  <a:gd name="T17" fmla="*/ 1822 h 4316"/>
                  <a:gd name="T18" fmla="*/ 0 w 424"/>
                  <a:gd name="T19" fmla="*/ 2122 h 4316"/>
                  <a:gd name="T20" fmla="*/ 6 w 424"/>
                  <a:gd name="T21" fmla="*/ 2404 h 4316"/>
                  <a:gd name="T22" fmla="*/ 24 w 424"/>
                  <a:gd name="T23" fmla="*/ 2686 h 4316"/>
                  <a:gd name="T24" fmla="*/ 47 w 424"/>
                  <a:gd name="T25" fmla="*/ 2961 h 4316"/>
                  <a:gd name="T26" fmla="*/ 89 w 424"/>
                  <a:gd name="T27" fmla="*/ 3243 h 4316"/>
                  <a:gd name="T28" fmla="*/ 137 w 424"/>
                  <a:gd name="T29" fmla="*/ 3519 h 4316"/>
                  <a:gd name="T30" fmla="*/ 197 w 424"/>
                  <a:gd name="T31" fmla="*/ 3788 h 4316"/>
                  <a:gd name="T32" fmla="*/ 269 w 424"/>
                  <a:gd name="T33" fmla="*/ 4058 h 4316"/>
                  <a:gd name="T34" fmla="*/ 346 w 424"/>
                  <a:gd name="T35" fmla="*/ 4316 h 4316"/>
                  <a:gd name="T36" fmla="*/ 358 w 424"/>
                  <a:gd name="T37" fmla="*/ 4316 h 4316"/>
                  <a:gd name="T38" fmla="*/ 281 w 424"/>
                  <a:gd name="T39" fmla="*/ 4058 h 4316"/>
                  <a:gd name="T40" fmla="*/ 209 w 424"/>
                  <a:gd name="T41" fmla="*/ 3788 h 4316"/>
                  <a:gd name="T42" fmla="*/ 149 w 424"/>
                  <a:gd name="T43" fmla="*/ 3519 h 4316"/>
                  <a:gd name="T44" fmla="*/ 101 w 424"/>
                  <a:gd name="T45" fmla="*/ 3243 h 4316"/>
                  <a:gd name="T46" fmla="*/ 59 w 424"/>
                  <a:gd name="T47" fmla="*/ 2961 h 4316"/>
                  <a:gd name="T48" fmla="*/ 35 w 424"/>
                  <a:gd name="T49" fmla="*/ 2686 h 4316"/>
                  <a:gd name="T50" fmla="*/ 18 w 424"/>
                  <a:gd name="T51" fmla="*/ 2404 h 4316"/>
                  <a:gd name="T52" fmla="*/ 12 w 424"/>
                  <a:gd name="T53" fmla="*/ 2122 h 4316"/>
                  <a:gd name="T54" fmla="*/ 18 w 424"/>
                  <a:gd name="T55" fmla="*/ 1822 h 4316"/>
                  <a:gd name="T56" fmla="*/ 41 w 424"/>
                  <a:gd name="T57" fmla="*/ 1529 h 4316"/>
                  <a:gd name="T58" fmla="*/ 71 w 424"/>
                  <a:gd name="T59" fmla="*/ 1247 h 4316"/>
                  <a:gd name="T60" fmla="*/ 119 w 424"/>
                  <a:gd name="T61" fmla="*/ 971 h 4316"/>
                  <a:gd name="T62" fmla="*/ 179 w 424"/>
                  <a:gd name="T63" fmla="*/ 707 h 4316"/>
                  <a:gd name="T64" fmla="*/ 245 w 424"/>
                  <a:gd name="T65" fmla="*/ 462 h 4316"/>
                  <a:gd name="T66" fmla="*/ 328 w 424"/>
                  <a:gd name="T67" fmla="*/ 222 h 4316"/>
                  <a:gd name="T68" fmla="*/ 424 w 424"/>
                  <a:gd name="T69" fmla="*/ 0 h 4316"/>
                  <a:gd name="T70" fmla="*/ 424 w 424"/>
                  <a:gd name="T71" fmla="*/ 0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424" h="4316">
                    <a:moveTo>
                      <a:pt x="424" y="0"/>
                    </a:moveTo>
                    <a:lnTo>
                      <a:pt x="412" y="0"/>
                    </a:lnTo>
                    <a:lnTo>
                      <a:pt x="316" y="222"/>
                    </a:lnTo>
                    <a:lnTo>
                      <a:pt x="239" y="462"/>
                    </a:lnTo>
                    <a:lnTo>
                      <a:pt x="167" y="707"/>
                    </a:lnTo>
                    <a:lnTo>
                      <a:pt x="107" y="971"/>
                    </a:lnTo>
                    <a:lnTo>
                      <a:pt x="65" y="1247"/>
                    </a:lnTo>
                    <a:lnTo>
                      <a:pt x="29" y="1529"/>
                    </a:lnTo>
                    <a:lnTo>
                      <a:pt x="6" y="1822"/>
                    </a:lnTo>
                    <a:lnTo>
                      <a:pt x="0" y="2122"/>
                    </a:lnTo>
                    <a:lnTo>
                      <a:pt x="6" y="2404"/>
                    </a:lnTo>
                    <a:lnTo>
                      <a:pt x="24" y="2686"/>
                    </a:lnTo>
                    <a:lnTo>
                      <a:pt x="47" y="2961"/>
                    </a:lnTo>
                    <a:lnTo>
                      <a:pt x="89" y="3243"/>
                    </a:lnTo>
                    <a:lnTo>
                      <a:pt x="137" y="3519"/>
                    </a:lnTo>
                    <a:lnTo>
                      <a:pt x="197" y="3788"/>
                    </a:lnTo>
                    <a:lnTo>
                      <a:pt x="269" y="4058"/>
                    </a:lnTo>
                    <a:lnTo>
                      <a:pt x="346" y="4316"/>
                    </a:lnTo>
                    <a:lnTo>
                      <a:pt x="358" y="4316"/>
                    </a:lnTo>
                    <a:lnTo>
                      <a:pt x="281" y="4058"/>
                    </a:lnTo>
                    <a:lnTo>
                      <a:pt x="209" y="3788"/>
                    </a:lnTo>
                    <a:lnTo>
                      <a:pt x="149" y="3519"/>
                    </a:lnTo>
                    <a:lnTo>
                      <a:pt x="101" y="3243"/>
                    </a:lnTo>
                    <a:lnTo>
                      <a:pt x="59" y="2961"/>
                    </a:lnTo>
                    <a:lnTo>
                      <a:pt x="35" y="2686"/>
                    </a:lnTo>
                    <a:lnTo>
                      <a:pt x="18" y="2404"/>
                    </a:lnTo>
                    <a:lnTo>
                      <a:pt x="12" y="2122"/>
                    </a:lnTo>
                    <a:lnTo>
                      <a:pt x="18" y="1822"/>
                    </a:lnTo>
                    <a:lnTo>
                      <a:pt x="41" y="1529"/>
                    </a:lnTo>
                    <a:lnTo>
                      <a:pt x="71" y="1247"/>
                    </a:lnTo>
                    <a:lnTo>
                      <a:pt x="119" y="971"/>
                    </a:lnTo>
                    <a:lnTo>
                      <a:pt x="179" y="707"/>
                    </a:lnTo>
                    <a:lnTo>
                      <a:pt x="245" y="462"/>
                    </a:lnTo>
                    <a:lnTo>
                      <a:pt x="328" y="222"/>
                    </a:lnTo>
                    <a:lnTo>
                      <a:pt x="424" y="0"/>
                    </a:lnTo>
                    <a:lnTo>
                      <a:pt x="4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77" name="Freeform 17">
                <a:extLst>
                  <a:ext uri="{FF2B5EF4-FFF2-40B4-BE49-F238E27FC236}">
                    <a16:creationId xmlns:a16="http://schemas.microsoft.com/office/drawing/2014/main" id="{25843F79-2E3E-4E3E-BFB4-8B613C02187A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1128" y="0"/>
                <a:ext cx="575" cy="4316"/>
              </a:xfrm>
              <a:custGeom>
                <a:avLst/>
                <a:gdLst>
                  <a:gd name="T0" fmla="*/ 12 w 574"/>
                  <a:gd name="T1" fmla="*/ 2146 h 4316"/>
                  <a:gd name="T2" fmla="*/ 24 w 574"/>
                  <a:gd name="T3" fmla="*/ 1846 h 4316"/>
                  <a:gd name="T4" fmla="*/ 54 w 574"/>
                  <a:gd name="T5" fmla="*/ 1559 h 4316"/>
                  <a:gd name="T6" fmla="*/ 96 w 574"/>
                  <a:gd name="T7" fmla="*/ 1277 h 4316"/>
                  <a:gd name="T8" fmla="*/ 162 w 574"/>
                  <a:gd name="T9" fmla="*/ 1001 h 4316"/>
                  <a:gd name="T10" fmla="*/ 239 w 574"/>
                  <a:gd name="T11" fmla="*/ 731 h 4316"/>
                  <a:gd name="T12" fmla="*/ 335 w 574"/>
                  <a:gd name="T13" fmla="*/ 480 h 4316"/>
                  <a:gd name="T14" fmla="*/ 449 w 574"/>
                  <a:gd name="T15" fmla="*/ 234 h 4316"/>
                  <a:gd name="T16" fmla="*/ 574 w 574"/>
                  <a:gd name="T17" fmla="*/ 0 h 4316"/>
                  <a:gd name="T18" fmla="*/ 562 w 574"/>
                  <a:gd name="T19" fmla="*/ 0 h 4316"/>
                  <a:gd name="T20" fmla="*/ 437 w 574"/>
                  <a:gd name="T21" fmla="*/ 234 h 4316"/>
                  <a:gd name="T22" fmla="*/ 323 w 574"/>
                  <a:gd name="T23" fmla="*/ 480 h 4316"/>
                  <a:gd name="T24" fmla="*/ 227 w 574"/>
                  <a:gd name="T25" fmla="*/ 737 h 4316"/>
                  <a:gd name="T26" fmla="*/ 150 w 574"/>
                  <a:gd name="T27" fmla="*/ 1001 h 4316"/>
                  <a:gd name="T28" fmla="*/ 84 w 574"/>
                  <a:gd name="T29" fmla="*/ 1277 h 4316"/>
                  <a:gd name="T30" fmla="*/ 42 w 574"/>
                  <a:gd name="T31" fmla="*/ 1559 h 4316"/>
                  <a:gd name="T32" fmla="*/ 12 w 574"/>
                  <a:gd name="T33" fmla="*/ 1852 h 4316"/>
                  <a:gd name="T34" fmla="*/ 0 w 574"/>
                  <a:gd name="T35" fmla="*/ 2146 h 4316"/>
                  <a:gd name="T36" fmla="*/ 6 w 574"/>
                  <a:gd name="T37" fmla="*/ 2434 h 4316"/>
                  <a:gd name="T38" fmla="*/ 30 w 574"/>
                  <a:gd name="T39" fmla="*/ 2715 h 4316"/>
                  <a:gd name="T40" fmla="*/ 66 w 574"/>
                  <a:gd name="T41" fmla="*/ 2997 h 4316"/>
                  <a:gd name="T42" fmla="*/ 120 w 574"/>
                  <a:gd name="T43" fmla="*/ 3273 h 4316"/>
                  <a:gd name="T44" fmla="*/ 191 w 574"/>
                  <a:gd name="T45" fmla="*/ 3549 h 4316"/>
                  <a:gd name="T46" fmla="*/ 275 w 574"/>
                  <a:gd name="T47" fmla="*/ 3812 h 4316"/>
                  <a:gd name="T48" fmla="*/ 371 w 574"/>
                  <a:gd name="T49" fmla="*/ 4070 h 4316"/>
                  <a:gd name="T50" fmla="*/ 484 w 574"/>
                  <a:gd name="T51" fmla="*/ 4316 h 4316"/>
                  <a:gd name="T52" fmla="*/ 496 w 574"/>
                  <a:gd name="T53" fmla="*/ 4316 h 4316"/>
                  <a:gd name="T54" fmla="*/ 383 w 574"/>
                  <a:gd name="T55" fmla="*/ 4070 h 4316"/>
                  <a:gd name="T56" fmla="*/ 287 w 574"/>
                  <a:gd name="T57" fmla="*/ 3812 h 4316"/>
                  <a:gd name="T58" fmla="*/ 203 w 574"/>
                  <a:gd name="T59" fmla="*/ 3549 h 4316"/>
                  <a:gd name="T60" fmla="*/ 132 w 574"/>
                  <a:gd name="T61" fmla="*/ 3273 h 4316"/>
                  <a:gd name="T62" fmla="*/ 78 w 574"/>
                  <a:gd name="T63" fmla="*/ 2997 h 4316"/>
                  <a:gd name="T64" fmla="*/ 42 w 574"/>
                  <a:gd name="T65" fmla="*/ 2715 h 4316"/>
                  <a:gd name="T66" fmla="*/ 18 w 574"/>
                  <a:gd name="T67" fmla="*/ 2434 h 4316"/>
                  <a:gd name="T68" fmla="*/ 12 w 574"/>
                  <a:gd name="T69" fmla="*/ 2146 h 4316"/>
                  <a:gd name="T70" fmla="*/ 12 w 574"/>
                  <a:gd name="T71" fmla="*/ 2146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574" h="4316">
                    <a:moveTo>
                      <a:pt x="12" y="2146"/>
                    </a:moveTo>
                    <a:lnTo>
                      <a:pt x="24" y="1846"/>
                    </a:lnTo>
                    <a:lnTo>
                      <a:pt x="54" y="1559"/>
                    </a:lnTo>
                    <a:lnTo>
                      <a:pt x="96" y="1277"/>
                    </a:lnTo>
                    <a:lnTo>
                      <a:pt x="162" y="1001"/>
                    </a:lnTo>
                    <a:lnTo>
                      <a:pt x="239" y="731"/>
                    </a:lnTo>
                    <a:lnTo>
                      <a:pt x="335" y="480"/>
                    </a:lnTo>
                    <a:lnTo>
                      <a:pt x="449" y="234"/>
                    </a:lnTo>
                    <a:lnTo>
                      <a:pt x="574" y="0"/>
                    </a:lnTo>
                    <a:lnTo>
                      <a:pt x="562" y="0"/>
                    </a:lnTo>
                    <a:lnTo>
                      <a:pt x="437" y="234"/>
                    </a:lnTo>
                    <a:lnTo>
                      <a:pt x="323" y="480"/>
                    </a:lnTo>
                    <a:lnTo>
                      <a:pt x="227" y="737"/>
                    </a:lnTo>
                    <a:lnTo>
                      <a:pt x="150" y="1001"/>
                    </a:lnTo>
                    <a:lnTo>
                      <a:pt x="84" y="1277"/>
                    </a:lnTo>
                    <a:lnTo>
                      <a:pt x="42" y="1559"/>
                    </a:lnTo>
                    <a:lnTo>
                      <a:pt x="12" y="1852"/>
                    </a:lnTo>
                    <a:lnTo>
                      <a:pt x="0" y="2146"/>
                    </a:lnTo>
                    <a:lnTo>
                      <a:pt x="6" y="2434"/>
                    </a:lnTo>
                    <a:lnTo>
                      <a:pt x="30" y="2715"/>
                    </a:lnTo>
                    <a:lnTo>
                      <a:pt x="66" y="2997"/>
                    </a:lnTo>
                    <a:lnTo>
                      <a:pt x="120" y="3273"/>
                    </a:lnTo>
                    <a:lnTo>
                      <a:pt x="191" y="3549"/>
                    </a:lnTo>
                    <a:lnTo>
                      <a:pt x="275" y="3812"/>
                    </a:lnTo>
                    <a:lnTo>
                      <a:pt x="371" y="4070"/>
                    </a:lnTo>
                    <a:lnTo>
                      <a:pt x="484" y="4316"/>
                    </a:lnTo>
                    <a:lnTo>
                      <a:pt x="496" y="4316"/>
                    </a:lnTo>
                    <a:lnTo>
                      <a:pt x="383" y="4070"/>
                    </a:lnTo>
                    <a:lnTo>
                      <a:pt x="287" y="3812"/>
                    </a:lnTo>
                    <a:lnTo>
                      <a:pt x="203" y="3549"/>
                    </a:lnTo>
                    <a:lnTo>
                      <a:pt x="132" y="3273"/>
                    </a:lnTo>
                    <a:lnTo>
                      <a:pt x="78" y="2997"/>
                    </a:lnTo>
                    <a:lnTo>
                      <a:pt x="42" y="2715"/>
                    </a:lnTo>
                    <a:lnTo>
                      <a:pt x="18" y="2434"/>
                    </a:lnTo>
                    <a:lnTo>
                      <a:pt x="12" y="2146"/>
                    </a:lnTo>
                    <a:lnTo>
                      <a:pt x="12" y="2146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78" name="Freeform 18">
                <a:extLst>
                  <a:ext uri="{FF2B5EF4-FFF2-40B4-BE49-F238E27FC236}">
                    <a16:creationId xmlns:a16="http://schemas.microsoft.com/office/drawing/2014/main" id="{9656D07B-368B-436C-AA8E-0DED26FE9EFC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702" y="0"/>
                <a:ext cx="737" cy="4316"/>
              </a:xfrm>
              <a:custGeom>
                <a:avLst/>
                <a:gdLst>
                  <a:gd name="T0" fmla="*/ 12 w 735"/>
                  <a:gd name="T1" fmla="*/ 2098 h 4316"/>
                  <a:gd name="T2" fmla="*/ 29 w 735"/>
                  <a:gd name="T3" fmla="*/ 1798 h 4316"/>
                  <a:gd name="T4" fmla="*/ 71 w 735"/>
                  <a:gd name="T5" fmla="*/ 1505 h 4316"/>
                  <a:gd name="T6" fmla="*/ 131 w 735"/>
                  <a:gd name="T7" fmla="*/ 1223 h 4316"/>
                  <a:gd name="T8" fmla="*/ 215 w 735"/>
                  <a:gd name="T9" fmla="*/ 941 h 4316"/>
                  <a:gd name="T10" fmla="*/ 316 w 735"/>
                  <a:gd name="T11" fmla="*/ 689 h 4316"/>
                  <a:gd name="T12" fmla="*/ 442 w 735"/>
                  <a:gd name="T13" fmla="*/ 444 h 4316"/>
                  <a:gd name="T14" fmla="*/ 580 w 735"/>
                  <a:gd name="T15" fmla="*/ 216 h 4316"/>
                  <a:gd name="T16" fmla="*/ 735 w 735"/>
                  <a:gd name="T17" fmla="*/ 0 h 4316"/>
                  <a:gd name="T18" fmla="*/ 723 w 735"/>
                  <a:gd name="T19" fmla="*/ 0 h 4316"/>
                  <a:gd name="T20" fmla="*/ 568 w 735"/>
                  <a:gd name="T21" fmla="*/ 210 h 4316"/>
                  <a:gd name="T22" fmla="*/ 430 w 735"/>
                  <a:gd name="T23" fmla="*/ 438 h 4316"/>
                  <a:gd name="T24" fmla="*/ 311 w 735"/>
                  <a:gd name="T25" fmla="*/ 683 h 4316"/>
                  <a:gd name="T26" fmla="*/ 209 w 735"/>
                  <a:gd name="T27" fmla="*/ 941 h 4316"/>
                  <a:gd name="T28" fmla="*/ 125 w 735"/>
                  <a:gd name="T29" fmla="*/ 1217 h 4316"/>
                  <a:gd name="T30" fmla="*/ 59 w 735"/>
                  <a:gd name="T31" fmla="*/ 1505 h 4316"/>
                  <a:gd name="T32" fmla="*/ 18 w 735"/>
                  <a:gd name="T33" fmla="*/ 1798 h 4316"/>
                  <a:gd name="T34" fmla="*/ 0 w 735"/>
                  <a:gd name="T35" fmla="*/ 2098 h 4316"/>
                  <a:gd name="T36" fmla="*/ 6 w 735"/>
                  <a:gd name="T37" fmla="*/ 2404 h 4316"/>
                  <a:gd name="T38" fmla="*/ 29 w 735"/>
                  <a:gd name="T39" fmla="*/ 2709 h 4316"/>
                  <a:gd name="T40" fmla="*/ 77 w 735"/>
                  <a:gd name="T41" fmla="*/ 3015 h 4316"/>
                  <a:gd name="T42" fmla="*/ 149 w 735"/>
                  <a:gd name="T43" fmla="*/ 3315 h 4316"/>
                  <a:gd name="T44" fmla="*/ 227 w 735"/>
                  <a:gd name="T45" fmla="*/ 3573 h 4316"/>
                  <a:gd name="T46" fmla="*/ 316 w 735"/>
                  <a:gd name="T47" fmla="*/ 3824 h 4316"/>
                  <a:gd name="T48" fmla="*/ 424 w 735"/>
                  <a:gd name="T49" fmla="*/ 4076 h 4316"/>
                  <a:gd name="T50" fmla="*/ 544 w 735"/>
                  <a:gd name="T51" fmla="*/ 4316 h 4316"/>
                  <a:gd name="T52" fmla="*/ 556 w 735"/>
                  <a:gd name="T53" fmla="*/ 4316 h 4316"/>
                  <a:gd name="T54" fmla="*/ 436 w 735"/>
                  <a:gd name="T55" fmla="*/ 4076 h 4316"/>
                  <a:gd name="T56" fmla="*/ 328 w 735"/>
                  <a:gd name="T57" fmla="*/ 3824 h 4316"/>
                  <a:gd name="T58" fmla="*/ 239 w 735"/>
                  <a:gd name="T59" fmla="*/ 3573 h 4316"/>
                  <a:gd name="T60" fmla="*/ 161 w 735"/>
                  <a:gd name="T61" fmla="*/ 3315 h 4316"/>
                  <a:gd name="T62" fmla="*/ 89 w 735"/>
                  <a:gd name="T63" fmla="*/ 3015 h 4316"/>
                  <a:gd name="T64" fmla="*/ 41 w 735"/>
                  <a:gd name="T65" fmla="*/ 2709 h 4316"/>
                  <a:gd name="T66" fmla="*/ 18 w 735"/>
                  <a:gd name="T67" fmla="*/ 2404 h 4316"/>
                  <a:gd name="T68" fmla="*/ 12 w 735"/>
                  <a:gd name="T69" fmla="*/ 2098 h 4316"/>
                  <a:gd name="T70" fmla="*/ 12 w 735"/>
                  <a:gd name="T71" fmla="*/ 209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</a:cxnLst>
                <a:rect l="0" t="0" r="r" b="b"/>
                <a:pathLst>
                  <a:path w="735" h="4316">
                    <a:moveTo>
                      <a:pt x="12" y="2098"/>
                    </a:moveTo>
                    <a:lnTo>
                      <a:pt x="29" y="1798"/>
                    </a:lnTo>
                    <a:lnTo>
                      <a:pt x="71" y="1505"/>
                    </a:lnTo>
                    <a:lnTo>
                      <a:pt x="131" y="1223"/>
                    </a:lnTo>
                    <a:lnTo>
                      <a:pt x="215" y="941"/>
                    </a:lnTo>
                    <a:lnTo>
                      <a:pt x="316" y="689"/>
                    </a:lnTo>
                    <a:lnTo>
                      <a:pt x="442" y="444"/>
                    </a:lnTo>
                    <a:lnTo>
                      <a:pt x="580" y="216"/>
                    </a:lnTo>
                    <a:lnTo>
                      <a:pt x="735" y="0"/>
                    </a:lnTo>
                    <a:lnTo>
                      <a:pt x="723" y="0"/>
                    </a:lnTo>
                    <a:lnTo>
                      <a:pt x="568" y="210"/>
                    </a:lnTo>
                    <a:lnTo>
                      <a:pt x="430" y="438"/>
                    </a:lnTo>
                    <a:lnTo>
                      <a:pt x="311" y="683"/>
                    </a:lnTo>
                    <a:lnTo>
                      <a:pt x="209" y="941"/>
                    </a:lnTo>
                    <a:lnTo>
                      <a:pt x="125" y="1217"/>
                    </a:lnTo>
                    <a:lnTo>
                      <a:pt x="59" y="1505"/>
                    </a:lnTo>
                    <a:lnTo>
                      <a:pt x="18" y="1798"/>
                    </a:lnTo>
                    <a:lnTo>
                      <a:pt x="0" y="2098"/>
                    </a:lnTo>
                    <a:lnTo>
                      <a:pt x="6" y="2404"/>
                    </a:lnTo>
                    <a:lnTo>
                      <a:pt x="29" y="2709"/>
                    </a:lnTo>
                    <a:lnTo>
                      <a:pt x="77" y="3015"/>
                    </a:lnTo>
                    <a:lnTo>
                      <a:pt x="149" y="3315"/>
                    </a:lnTo>
                    <a:lnTo>
                      <a:pt x="227" y="3573"/>
                    </a:lnTo>
                    <a:lnTo>
                      <a:pt x="316" y="3824"/>
                    </a:lnTo>
                    <a:lnTo>
                      <a:pt x="424" y="4076"/>
                    </a:lnTo>
                    <a:lnTo>
                      <a:pt x="544" y="4316"/>
                    </a:lnTo>
                    <a:lnTo>
                      <a:pt x="556" y="4316"/>
                    </a:lnTo>
                    <a:lnTo>
                      <a:pt x="436" y="4076"/>
                    </a:lnTo>
                    <a:lnTo>
                      <a:pt x="328" y="3824"/>
                    </a:lnTo>
                    <a:lnTo>
                      <a:pt x="239" y="3573"/>
                    </a:lnTo>
                    <a:lnTo>
                      <a:pt x="161" y="3315"/>
                    </a:lnTo>
                    <a:lnTo>
                      <a:pt x="89" y="3015"/>
                    </a:lnTo>
                    <a:lnTo>
                      <a:pt x="41" y="2709"/>
                    </a:lnTo>
                    <a:lnTo>
                      <a:pt x="18" y="2404"/>
                    </a:lnTo>
                    <a:lnTo>
                      <a:pt x="12" y="2098"/>
                    </a:lnTo>
                    <a:lnTo>
                      <a:pt x="12" y="209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79" name="Freeform 19">
                <a:extLst>
                  <a:ext uri="{FF2B5EF4-FFF2-40B4-BE49-F238E27FC236}">
                    <a16:creationId xmlns:a16="http://schemas.microsoft.com/office/drawing/2014/main" id="{98B4C205-2043-4407-AB6A-447508332465}"/>
                  </a:ext>
                </a:extLst>
              </p:cNvPr>
              <p:cNvSpPr>
                <a:spLocks/>
              </p:cNvSpPr>
              <p:nvPr userDrawn="1"/>
            </p:nvSpPr>
            <p:spPr bwMode="hidden">
              <a:xfrm>
                <a:off x="288" y="0"/>
                <a:ext cx="840" cy="4316"/>
              </a:xfrm>
              <a:custGeom>
                <a:avLst/>
                <a:gdLst>
                  <a:gd name="T0" fmla="*/ 18 w 837"/>
                  <a:gd name="T1" fmla="*/ 1948 h 4316"/>
                  <a:gd name="T2" fmla="*/ 48 w 837"/>
                  <a:gd name="T3" fmla="*/ 1708 h 4316"/>
                  <a:gd name="T4" fmla="*/ 96 w 837"/>
                  <a:gd name="T5" fmla="*/ 1475 h 4316"/>
                  <a:gd name="T6" fmla="*/ 161 w 837"/>
                  <a:gd name="T7" fmla="*/ 1235 h 4316"/>
                  <a:gd name="T8" fmla="*/ 251 w 837"/>
                  <a:gd name="T9" fmla="*/ 995 h 4316"/>
                  <a:gd name="T10" fmla="*/ 365 w 837"/>
                  <a:gd name="T11" fmla="*/ 755 h 4316"/>
                  <a:gd name="T12" fmla="*/ 496 w 837"/>
                  <a:gd name="T13" fmla="*/ 510 h 4316"/>
                  <a:gd name="T14" fmla="*/ 658 w 837"/>
                  <a:gd name="T15" fmla="*/ 258 h 4316"/>
                  <a:gd name="T16" fmla="*/ 741 w 837"/>
                  <a:gd name="T17" fmla="*/ 132 h 4316"/>
                  <a:gd name="T18" fmla="*/ 837 w 837"/>
                  <a:gd name="T19" fmla="*/ 0 h 4316"/>
                  <a:gd name="T20" fmla="*/ 825 w 837"/>
                  <a:gd name="T21" fmla="*/ 0 h 4316"/>
                  <a:gd name="T22" fmla="*/ 729 w 837"/>
                  <a:gd name="T23" fmla="*/ 132 h 4316"/>
                  <a:gd name="T24" fmla="*/ 640 w 837"/>
                  <a:gd name="T25" fmla="*/ 258 h 4316"/>
                  <a:gd name="T26" fmla="*/ 562 w 837"/>
                  <a:gd name="T27" fmla="*/ 384 h 4316"/>
                  <a:gd name="T28" fmla="*/ 484 w 837"/>
                  <a:gd name="T29" fmla="*/ 510 h 4316"/>
                  <a:gd name="T30" fmla="*/ 353 w 837"/>
                  <a:gd name="T31" fmla="*/ 755 h 4316"/>
                  <a:gd name="T32" fmla="*/ 239 w 837"/>
                  <a:gd name="T33" fmla="*/ 995 h 4316"/>
                  <a:gd name="T34" fmla="*/ 150 w 837"/>
                  <a:gd name="T35" fmla="*/ 1235 h 4316"/>
                  <a:gd name="T36" fmla="*/ 84 w 837"/>
                  <a:gd name="T37" fmla="*/ 1469 h 4316"/>
                  <a:gd name="T38" fmla="*/ 36 w 837"/>
                  <a:gd name="T39" fmla="*/ 1702 h 4316"/>
                  <a:gd name="T40" fmla="*/ 6 w 837"/>
                  <a:gd name="T41" fmla="*/ 1942 h 4316"/>
                  <a:gd name="T42" fmla="*/ 0 w 837"/>
                  <a:gd name="T43" fmla="*/ 2200 h 4316"/>
                  <a:gd name="T44" fmla="*/ 12 w 837"/>
                  <a:gd name="T45" fmla="*/ 2470 h 4316"/>
                  <a:gd name="T46" fmla="*/ 48 w 837"/>
                  <a:gd name="T47" fmla="*/ 2739 h 4316"/>
                  <a:gd name="T48" fmla="*/ 114 w 837"/>
                  <a:gd name="T49" fmla="*/ 3027 h 4316"/>
                  <a:gd name="T50" fmla="*/ 150 w 837"/>
                  <a:gd name="T51" fmla="*/ 3171 h 4316"/>
                  <a:gd name="T52" fmla="*/ 197 w 837"/>
                  <a:gd name="T53" fmla="*/ 3321 h 4316"/>
                  <a:gd name="T54" fmla="*/ 245 w 837"/>
                  <a:gd name="T55" fmla="*/ 3477 h 4316"/>
                  <a:gd name="T56" fmla="*/ 305 w 837"/>
                  <a:gd name="T57" fmla="*/ 3639 h 4316"/>
                  <a:gd name="T58" fmla="*/ 365 w 837"/>
                  <a:gd name="T59" fmla="*/ 3800 h 4316"/>
                  <a:gd name="T60" fmla="*/ 437 w 837"/>
                  <a:gd name="T61" fmla="*/ 3968 h 4316"/>
                  <a:gd name="T62" fmla="*/ 508 w 837"/>
                  <a:gd name="T63" fmla="*/ 4136 h 4316"/>
                  <a:gd name="T64" fmla="*/ 592 w 837"/>
                  <a:gd name="T65" fmla="*/ 4316 h 4316"/>
                  <a:gd name="T66" fmla="*/ 604 w 837"/>
                  <a:gd name="T67" fmla="*/ 4316 h 4316"/>
                  <a:gd name="T68" fmla="*/ 520 w 837"/>
                  <a:gd name="T69" fmla="*/ 4136 h 4316"/>
                  <a:gd name="T70" fmla="*/ 448 w 837"/>
                  <a:gd name="T71" fmla="*/ 3968 h 4316"/>
                  <a:gd name="T72" fmla="*/ 377 w 837"/>
                  <a:gd name="T73" fmla="*/ 3800 h 4316"/>
                  <a:gd name="T74" fmla="*/ 317 w 837"/>
                  <a:gd name="T75" fmla="*/ 3639 h 4316"/>
                  <a:gd name="T76" fmla="*/ 257 w 837"/>
                  <a:gd name="T77" fmla="*/ 3477 h 4316"/>
                  <a:gd name="T78" fmla="*/ 209 w 837"/>
                  <a:gd name="T79" fmla="*/ 3327 h 4316"/>
                  <a:gd name="T80" fmla="*/ 161 w 837"/>
                  <a:gd name="T81" fmla="*/ 3171 h 4316"/>
                  <a:gd name="T82" fmla="*/ 126 w 837"/>
                  <a:gd name="T83" fmla="*/ 3027 h 4316"/>
                  <a:gd name="T84" fmla="*/ 60 w 837"/>
                  <a:gd name="T85" fmla="*/ 2739 h 4316"/>
                  <a:gd name="T86" fmla="*/ 24 w 837"/>
                  <a:gd name="T87" fmla="*/ 2470 h 4316"/>
                  <a:gd name="T88" fmla="*/ 12 w 837"/>
                  <a:gd name="T89" fmla="*/ 2206 h 4316"/>
                  <a:gd name="T90" fmla="*/ 18 w 837"/>
                  <a:gd name="T91" fmla="*/ 1948 h 4316"/>
                  <a:gd name="T92" fmla="*/ 18 w 837"/>
                  <a:gd name="T93" fmla="*/ 1948 h 43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837" h="4316">
                    <a:moveTo>
                      <a:pt x="18" y="1948"/>
                    </a:moveTo>
                    <a:lnTo>
                      <a:pt x="48" y="1708"/>
                    </a:lnTo>
                    <a:lnTo>
                      <a:pt x="96" y="1475"/>
                    </a:lnTo>
                    <a:lnTo>
                      <a:pt x="161" y="1235"/>
                    </a:lnTo>
                    <a:lnTo>
                      <a:pt x="251" y="995"/>
                    </a:lnTo>
                    <a:lnTo>
                      <a:pt x="365" y="755"/>
                    </a:lnTo>
                    <a:lnTo>
                      <a:pt x="496" y="510"/>
                    </a:lnTo>
                    <a:lnTo>
                      <a:pt x="658" y="258"/>
                    </a:lnTo>
                    <a:lnTo>
                      <a:pt x="741" y="132"/>
                    </a:lnTo>
                    <a:lnTo>
                      <a:pt x="837" y="0"/>
                    </a:lnTo>
                    <a:lnTo>
                      <a:pt x="825" y="0"/>
                    </a:lnTo>
                    <a:lnTo>
                      <a:pt x="729" y="132"/>
                    </a:lnTo>
                    <a:lnTo>
                      <a:pt x="640" y="258"/>
                    </a:lnTo>
                    <a:lnTo>
                      <a:pt x="562" y="384"/>
                    </a:lnTo>
                    <a:lnTo>
                      <a:pt x="484" y="510"/>
                    </a:lnTo>
                    <a:lnTo>
                      <a:pt x="353" y="755"/>
                    </a:lnTo>
                    <a:lnTo>
                      <a:pt x="239" y="995"/>
                    </a:lnTo>
                    <a:lnTo>
                      <a:pt x="150" y="1235"/>
                    </a:lnTo>
                    <a:lnTo>
                      <a:pt x="84" y="1469"/>
                    </a:lnTo>
                    <a:lnTo>
                      <a:pt x="36" y="1702"/>
                    </a:lnTo>
                    <a:lnTo>
                      <a:pt x="6" y="1942"/>
                    </a:lnTo>
                    <a:lnTo>
                      <a:pt x="0" y="2200"/>
                    </a:lnTo>
                    <a:lnTo>
                      <a:pt x="12" y="2470"/>
                    </a:lnTo>
                    <a:lnTo>
                      <a:pt x="48" y="2739"/>
                    </a:lnTo>
                    <a:lnTo>
                      <a:pt x="114" y="3027"/>
                    </a:lnTo>
                    <a:lnTo>
                      <a:pt x="150" y="3171"/>
                    </a:lnTo>
                    <a:lnTo>
                      <a:pt x="197" y="3321"/>
                    </a:lnTo>
                    <a:lnTo>
                      <a:pt x="245" y="3477"/>
                    </a:lnTo>
                    <a:lnTo>
                      <a:pt x="305" y="3639"/>
                    </a:lnTo>
                    <a:lnTo>
                      <a:pt x="365" y="3800"/>
                    </a:lnTo>
                    <a:lnTo>
                      <a:pt x="437" y="3968"/>
                    </a:lnTo>
                    <a:lnTo>
                      <a:pt x="508" y="4136"/>
                    </a:lnTo>
                    <a:lnTo>
                      <a:pt x="592" y="4316"/>
                    </a:lnTo>
                    <a:lnTo>
                      <a:pt x="604" y="4316"/>
                    </a:lnTo>
                    <a:lnTo>
                      <a:pt x="520" y="4136"/>
                    </a:lnTo>
                    <a:lnTo>
                      <a:pt x="448" y="3968"/>
                    </a:lnTo>
                    <a:lnTo>
                      <a:pt x="377" y="3800"/>
                    </a:lnTo>
                    <a:lnTo>
                      <a:pt x="317" y="3639"/>
                    </a:lnTo>
                    <a:lnTo>
                      <a:pt x="257" y="3477"/>
                    </a:lnTo>
                    <a:lnTo>
                      <a:pt x="209" y="3327"/>
                    </a:lnTo>
                    <a:lnTo>
                      <a:pt x="161" y="3171"/>
                    </a:lnTo>
                    <a:lnTo>
                      <a:pt x="126" y="3027"/>
                    </a:lnTo>
                    <a:lnTo>
                      <a:pt x="60" y="2739"/>
                    </a:lnTo>
                    <a:lnTo>
                      <a:pt x="24" y="2470"/>
                    </a:lnTo>
                    <a:lnTo>
                      <a:pt x="12" y="2206"/>
                    </a:lnTo>
                    <a:lnTo>
                      <a:pt x="18" y="1948"/>
                    </a:lnTo>
                    <a:lnTo>
                      <a:pt x="18" y="194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66667"/>
                      <a:invGamma/>
                    </a:schemeClr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2180" name="Freeform 20">
              <a:extLst>
                <a:ext uri="{FF2B5EF4-FFF2-40B4-BE49-F238E27FC236}">
                  <a16:creationId xmlns:a16="http://schemas.microsoft.com/office/drawing/2014/main" id="{D1543A30-2F97-405B-AC14-B4E02EEA7CD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2901"/>
              <a:ext cx="606" cy="1415"/>
            </a:xfrm>
            <a:custGeom>
              <a:avLst/>
              <a:gdLst>
                <a:gd name="T0" fmla="*/ 0 w 604"/>
                <a:gd name="T1" fmla="*/ 54 h 1415"/>
                <a:gd name="T2" fmla="*/ 42 w 604"/>
                <a:gd name="T3" fmla="*/ 228 h 1415"/>
                <a:gd name="T4" fmla="*/ 96 w 604"/>
                <a:gd name="T5" fmla="*/ 402 h 1415"/>
                <a:gd name="T6" fmla="*/ 161 w 604"/>
                <a:gd name="T7" fmla="*/ 576 h 1415"/>
                <a:gd name="T8" fmla="*/ 227 w 604"/>
                <a:gd name="T9" fmla="*/ 744 h 1415"/>
                <a:gd name="T10" fmla="*/ 305 w 604"/>
                <a:gd name="T11" fmla="*/ 917 h 1415"/>
                <a:gd name="T12" fmla="*/ 389 w 604"/>
                <a:gd name="T13" fmla="*/ 1085 h 1415"/>
                <a:gd name="T14" fmla="*/ 484 w 604"/>
                <a:gd name="T15" fmla="*/ 1253 h 1415"/>
                <a:gd name="T16" fmla="*/ 586 w 604"/>
                <a:gd name="T17" fmla="*/ 1415 h 1415"/>
                <a:gd name="T18" fmla="*/ 604 w 604"/>
                <a:gd name="T19" fmla="*/ 1415 h 1415"/>
                <a:gd name="T20" fmla="*/ 496 w 604"/>
                <a:gd name="T21" fmla="*/ 1247 h 1415"/>
                <a:gd name="T22" fmla="*/ 401 w 604"/>
                <a:gd name="T23" fmla="*/ 1073 h 1415"/>
                <a:gd name="T24" fmla="*/ 311 w 604"/>
                <a:gd name="T25" fmla="*/ 899 h 1415"/>
                <a:gd name="T26" fmla="*/ 233 w 604"/>
                <a:gd name="T27" fmla="*/ 720 h 1415"/>
                <a:gd name="T28" fmla="*/ 161 w 604"/>
                <a:gd name="T29" fmla="*/ 546 h 1415"/>
                <a:gd name="T30" fmla="*/ 102 w 604"/>
                <a:gd name="T31" fmla="*/ 366 h 1415"/>
                <a:gd name="T32" fmla="*/ 48 w 604"/>
                <a:gd name="T33" fmla="*/ 180 h 1415"/>
                <a:gd name="T34" fmla="*/ 0 w 604"/>
                <a:gd name="T35" fmla="*/ 0 h 1415"/>
                <a:gd name="T36" fmla="*/ 0 w 604"/>
                <a:gd name="T37" fmla="*/ 54 h 1415"/>
                <a:gd name="T38" fmla="*/ 0 w 604"/>
                <a:gd name="T39" fmla="*/ 54 h 14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04" h="1415">
                  <a:moveTo>
                    <a:pt x="0" y="54"/>
                  </a:moveTo>
                  <a:lnTo>
                    <a:pt x="42" y="228"/>
                  </a:lnTo>
                  <a:lnTo>
                    <a:pt x="96" y="402"/>
                  </a:lnTo>
                  <a:lnTo>
                    <a:pt x="161" y="576"/>
                  </a:lnTo>
                  <a:lnTo>
                    <a:pt x="227" y="744"/>
                  </a:lnTo>
                  <a:lnTo>
                    <a:pt x="305" y="917"/>
                  </a:lnTo>
                  <a:lnTo>
                    <a:pt x="389" y="1085"/>
                  </a:lnTo>
                  <a:lnTo>
                    <a:pt x="484" y="1253"/>
                  </a:lnTo>
                  <a:lnTo>
                    <a:pt x="586" y="1415"/>
                  </a:lnTo>
                  <a:lnTo>
                    <a:pt x="604" y="1415"/>
                  </a:lnTo>
                  <a:lnTo>
                    <a:pt x="496" y="1247"/>
                  </a:lnTo>
                  <a:lnTo>
                    <a:pt x="401" y="1073"/>
                  </a:lnTo>
                  <a:lnTo>
                    <a:pt x="311" y="899"/>
                  </a:lnTo>
                  <a:lnTo>
                    <a:pt x="233" y="720"/>
                  </a:lnTo>
                  <a:lnTo>
                    <a:pt x="161" y="546"/>
                  </a:lnTo>
                  <a:lnTo>
                    <a:pt x="102" y="366"/>
                  </a:lnTo>
                  <a:lnTo>
                    <a:pt x="48" y="180"/>
                  </a:lnTo>
                  <a:lnTo>
                    <a:pt x="0" y="0"/>
                  </a:lnTo>
                  <a:lnTo>
                    <a:pt x="0" y="54"/>
                  </a:lnTo>
                  <a:lnTo>
                    <a:pt x="0" y="54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81" name="Freeform 21">
              <a:extLst>
                <a:ext uri="{FF2B5EF4-FFF2-40B4-BE49-F238E27FC236}">
                  <a16:creationId xmlns:a16="http://schemas.microsoft.com/office/drawing/2014/main" id="{854BC42F-6114-4375-A8BB-16B6C5C57A1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3890"/>
              <a:ext cx="228" cy="426"/>
            </a:xfrm>
            <a:custGeom>
              <a:avLst/>
              <a:gdLst>
                <a:gd name="T0" fmla="*/ 0 w 227"/>
                <a:gd name="T1" fmla="*/ 30 h 426"/>
                <a:gd name="T2" fmla="*/ 108 w 227"/>
                <a:gd name="T3" fmla="*/ 240 h 426"/>
                <a:gd name="T4" fmla="*/ 215 w 227"/>
                <a:gd name="T5" fmla="*/ 426 h 426"/>
                <a:gd name="T6" fmla="*/ 227 w 227"/>
                <a:gd name="T7" fmla="*/ 426 h 426"/>
                <a:gd name="T8" fmla="*/ 167 w 227"/>
                <a:gd name="T9" fmla="*/ 330 h 426"/>
                <a:gd name="T10" fmla="*/ 114 w 227"/>
                <a:gd name="T11" fmla="*/ 222 h 426"/>
                <a:gd name="T12" fmla="*/ 0 w 227"/>
                <a:gd name="T13" fmla="*/ 0 h 426"/>
                <a:gd name="T14" fmla="*/ 0 w 227"/>
                <a:gd name="T15" fmla="*/ 30 h 426"/>
                <a:gd name="T16" fmla="*/ 0 w 227"/>
                <a:gd name="T17" fmla="*/ 30 h 4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27" h="426">
                  <a:moveTo>
                    <a:pt x="0" y="30"/>
                  </a:moveTo>
                  <a:lnTo>
                    <a:pt x="108" y="240"/>
                  </a:lnTo>
                  <a:lnTo>
                    <a:pt x="215" y="426"/>
                  </a:lnTo>
                  <a:lnTo>
                    <a:pt x="227" y="426"/>
                  </a:lnTo>
                  <a:lnTo>
                    <a:pt x="167" y="330"/>
                  </a:lnTo>
                  <a:lnTo>
                    <a:pt x="114" y="222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82" name="Freeform 22">
              <a:extLst>
                <a:ext uri="{FF2B5EF4-FFF2-40B4-BE49-F238E27FC236}">
                  <a16:creationId xmlns:a16="http://schemas.microsoft.com/office/drawing/2014/main" id="{4D20F61D-04BB-4A86-88B8-381C8C09D111}"/>
                </a:ext>
              </a:extLst>
            </p:cNvPr>
            <p:cNvSpPr>
              <a:spLocks/>
            </p:cNvSpPr>
            <p:nvPr/>
          </p:nvSpPr>
          <p:spPr bwMode="hidden">
            <a:xfrm>
              <a:off x="4776" y="0"/>
              <a:ext cx="984" cy="1786"/>
            </a:xfrm>
            <a:custGeom>
              <a:avLst/>
              <a:gdLst>
                <a:gd name="T0" fmla="*/ 981 w 981"/>
                <a:gd name="T1" fmla="*/ 1786 h 1786"/>
                <a:gd name="T2" fmla="*/ 981 w 981"/>
                <a:gd name="T3" fmla="*/ 1720 h 1786"/>
                <a:gd name="T4" fmla="*/ 969 w 981"/>
                <a:gd name="T5" fmla="*/ 1666 h 1786"/>
                <a:gd name="T6" fmla="*/ 957 w 981"/>
                <a:gd name="T7" fmla="*/ 1613 h 1786"/>
                <a:gd name="T8" fmla="*/ 921 w 981"/>
                <a:gd name="T9" fmla="*/ 1487 h 1786"/>
                <a:gd name="T10" fmla="*/ 885 w 981"/>
                <a:gd name="T11" fmla="*/ 1361 h 1786"/>
                <a:gd name="T12" fmla="*/ 796 w 981"/>
                <a:gd name="T13" fmla="*/ 1121 h 1786"/>
                <a:gd name="T14" fmla="*/ 682 w 981"/>
                <a:gd name="T15" fmla="*/ 899 h 1786"/>
                <a:gd name="T16" fmla="*/ 562 w 981"/>
                <a:gd name="T17" fmla="*/ 689 h 1786"/>
                <a:gd name="T18" fmla="*/ 431 w 981"/>
                <a:gd name="T19" fmla="*/ 498 h 1786"/>
                <a:gd name="T20" fmla="*/ 293 w 981"/>
                <a:gd name="T21" fmla="*/ 318 h 1786"/>
                <a:gd name="T22" fmla="*/ 150 w 981"/>
                <a:gd name="T23" fmla="*/ 150 h 1786"/>
                <a:gd name="T24" fmla="*/ 12 w 981"/>
                <a:gd name="T25" fmla="*/ 0 h 1786"/>
                <a:gd name="T26" fmla="*/ 0 w 981"/>
                <a:gd name="T27" fmla="*/ 0 h 1786"/>
                <a:gd name="T28" fmla="*/ 138 w 981"/>
                <a:gd name="T29" fmla="*/ 150 h 1786"/>
                <a:gd name="T30" fmla="*/ 275 w 981"/>
                <a:gd name="T31" fmla="*/ 318 h 1786"/>
                <a:gd name="T32" fmla="*/ 413 w 981"/>
                <a:gd name="T33" fmla="*/ 498 h 1786"/>
                <a:gd name="T34" fmla="*/ 545 w 981"/>
                <a:gd name="T35" fmla="*/ 689 h 1786"/>
                <a:gd name="T36" fmla="*/ 670 w 981"/>
                <a:gd name="T37" fmla="*/ 899 h 1786"/>
                <a:gd name="T38" fmla="*/ 778 w 981"/>
                <a:gd name="T39" fmla="*/ 1121 h 1786"/>
                <a:gd name="T40" fmla="*/ 873 w 981"/>
                <a:gd name="T41" fmla="*/ 1361 h 1786"/>
                <a:gd name="T42" fmla="*/ 909 w 981"/>
                <a:gd name="T43" fmla="*/ 1487 h 1786"/>
                <a:gd name="T44" fmla="*/ 945 w 981"/>
                <a:gd name="T45" fmla="*/ 1619 h 1786"/>
                <a:gd name="T46" fmla="*/ 963 w 981"/>
                <a:gd name="T47" fmla="*/ 1702 h 1786"/>
                <a:gd name="T48" fmla="*/ 981 w 981"/>
                <a:gd name="T49" fmla="*/ 1786 h 1786"/>
                <a:gd name="T50" fmla="*/ 981 w 981"/>
                <a:gd name="T51" fmla="*/ 1786 h 17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981" h="1786">
                  <a:moveTo>
                    <a:pt x="981" y="1786"/>
                  </a:moveTo>
                  <a:lnTo>
                    <a:pt x="981" y="1720"/>
                  </a:lnTo>
                  <a:lnTo>
                    <a:pt x="969" y="1666"/>
                  </a:lnTo>
                  <a:lnTo>
                    <a:pt x="957" y="1613"/>
                  </a:lnTo>
                  <a:lnTo>
                    <a:pt x="921" y="1487"/>
                  </a:lnTo>
                  <a:lnTo>
                    <a:pt x="885" y="1361"/>
                  </a:lnTo>
                  <a:lnTo>
                    <a:pt x="796" y="1121"/>
                  </a:lnTo>
                  <a:lnTo>
                    <a:pt x="682" y="899"/>
                  </a:lnTo>
                  <a:lnTo>
                    <a:pt x="562" y="689"/>
                  </a:lnTo>
                  <a:lnTo>
                    <a:pt x="431" y="498"/>
                  </a:lnTo>
                  <a:lnTo>
                    <a:pt x="293" y="318"/>
                  </a:lnTo>
                  <a:lnTo>
                    <a:pt x="150" y="15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38" y="150"/>
                  </a:lnTo>
                  <a:lnTo>
                    <a:pt x="275" y="318"/>
                  </a:lnTo>
                  <a:lnTo>
                    <a:pt x="413" y="498"/>
                  </a:lnTo>
                  <a:lnTo>
                    <a:pt x="545" y="689"/>
                  </a:lnTo>
                  <a:lnTo>
                    <a:pt x="670" y="899"/>
                  </a:lnTo>
                  <a:lnTo>
                    <a:pt x="778" y="1121"/>
                  </a:lnTo>
                  <a:lnTo>
                    <a:pt x="873" y="1361"/>
                  </a:lnTo>
                  <a:lnTo>
                    <a:pt x="909" y="1487"/>
                  </a:lnTo>
                  <a:lnTo>
                    <a:pt x="945" y="1619"/>
                  </a:lnTo>
                  <a:lnTo>
                    <a:pt x="963" y="1702"/>
                  </a:lnTo>
                  <a:lnTo>
                    <a:pt x="981" y="1786"/>
                  </a:lnTo>
                  <a:lnTo>
                    <a:pt x="981" y="178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83" name="Freeform 23">
              <a:extLst>
                <a:ext uri="{FF2B5EF4-FFF2-40B4-BE49-F238E27FC236}">
                  <a16:creationId xmlns:a16="http://schemas.microsoft.com/office/drawing/2014/main" id="{77844EE2-CF1E-4E2A-90B3-5492DA315D23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041" y="0"/>
              <a:ext cx="719" cy="845"/>
            </a:xfrm>
            <a:custGeom>
              <a:avLst/>
              <a:gdLst>
                <a:gd name="T0" fmla="*/ 717 w 717"/>
                <a:gd name="T1" fmla="*/ 845 h 845"/>
                <a:gd name="T2" fmla="*/ 717 w 717"/>
                <a:gd name="T3" fmla="*/ 821 h 845"/>
                <a:gd name="T4" fmla="*/ 574 w 717"/>
                <a:gd name="T5" fmla="*/ 605 h 845"/>
                <a:gd name="T6" fmla="*/ 406 w 717"/>
                <a:gd name="T7" fmla="*/ 396 h 845"/>
                <a:gd name="T8" fmla="*/ 221 w 717"/>
                <a:gd name="T9" fmla="*/ 192 h 845"/>
                <a:gd name="T10" fmla="*/ 17 w 717"/>
                <a:gd name="T11" fmla="*/ 0 h 845"/>
                <a:gd name="T12" fmla="*/ 0 w 717"/>
                <a:gd name="T13" fmla="*/ 0 h 845"/>
                <a:gd name="T14" fmla="*/ 209 w 717"/>
                <a:gd name="T15" fmla="*/ 198 h 845"/>
                <a:gd name="T16" fmla="*/ 400 w 717"/>
                <a:gd name="T17" fmla="*/ 408 h 845"/>
                <a:gd name="T18" fmla="*/ 568 w 717"/>
                <a:gd name="T19" fmla="*/ 623 h 845"/>
                <a:gd name="T20" fmla="*/ 717 w 717"/>
                <a:gd name="T21" fmla="*/ 845 h 845"/>
                <a:gd name="T22" fmla="*/ 717 w 717"/>
                <a:gd name="T23" fmla="*/ 845 h 8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17" h="845">
                  <a:moveTo>
                    <a:pt x="717" y="845"/>
                  </a:moveTo>
                  <a:lnTo>
                    <a:pt x="717" y="821"/>
                  </a:lnTo>
                  <a:lnTo>
                    <a:pt x="574" y="605"/>
                  </a:lnTo>
                  <a:lnTo>
                    <a:pt x="406" y="396"/>
                  </a:lnTo>
                  <a:lnTo>
                    <a:pt x="221" y="192"/>
                  </a:lnTo>
                  <a:lnTo>
                    <a:pt x="17" y="0"/>
                  </a:lnTo>
                  <a:lnTo>
                    <a:pt x="0" y="0"/>
                  </a:lnTo>
                  <a:lnTo>
                    <a:pt x="209" y="198"/>
                  </a:lnTo>
                  <a:lnTo>
                    <a:pt x="400" y="408"/>
                  </a:lnTo>
                  <a:lnTo>
                    <a:pt x="568" y="623"/>
                  </a:lnTo>
                  <a:lnTo>
                    <a:pt x="717" y="845"/>
                  </a:lnTo>
                  <a:lnTo>
                    <a:pt x="717" y="845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84" name="Freeform 24">
              <a:extLst>
                <a:ext uri="{FF2B5EF4-FFF2-40B4-BE49-F238E27FC236}">
                  <a16:creationId xmlns:a16="http://schemas.microsoft.com/office/drawing/2014/main" id="{5538EC03-F1AA-4151-AED7-868FCC47C59F}"/>
                </a:ext>
              </a:extLst>
            </p:cNvPr>
            <p:cNvSpPr>
              <a:spLocks/>
            </p:cNvSpPr>
            <p:nvPr/>
          </p:nvSpPr>
          <p:spPr bwMode="hidden">
            <a:xfrm>
              <a:off x="5352" y="0"/>
              <a:ext cx="408" cy="414"/>
            </a:xfrm>
            <a:custGeom>
              <a:avLst/>
              <a:gdLst>
                <a:gd name="T0" fmla="*/ 407 w 407"/>
                <a:gd name="T1" fmla="*/ 414 h 414"/>
                <a:gd name="T2" fmla="*/ 407 w 407"/>
                <a:gd name="T3" fmla="*/ 396 h 414"/>
                <a:gd name="T4" fmla="*/ 222 w 407"/>
                <a:gd name="T5" fmla="*/ 192 h 414"/>
                <a:gd name="T6" fmla="*/ 12 w 407"/>
                <a:gd name="T7" fmla="*/ 0 h 414"/>
                <a:gd name="T8" fmla="*/ 0 w 407"/>
                <a:gd name="T9" fmla="*/ 0 h 414"/>
                <a:gd name="T10" fmla="*/ 108 w 407"/>
                <a:gd name="T11" fmla="*/ 102 h 414"/>
                <a:gd name="T12" fmla="*/ 216 w 407"/>
                <a:gd name="T13" fmla="*/ 204 h 414"/>
                <a:gd name="T14" fmla="*/ 407 w 407"/>
                <a:gd name="T15" fmla="*/ 414 h 414"/>
                <a:gd name="T16" fmla="*/ 407 w 407"/>
                <a:gd name="T17" fmla="*/ 414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407" h="414">
                  <a:moveTo>
                    <a:pt x="407" y="414"/>
                  </a:moveTo>
                  <a:lnTo>
                    <a:pt x="407" y="396"/>
                  </a:lnTo>
                  <a:lnTo>
                    <a:pt x="222" y="192"/>
                  </a:lnTo>
                  <a:lnTo>
                    <a:pt x="12" y="0"/>
                  </a:lnTo>
                  <a:lnTo>
                    <a:pt x="0" y="0"/>
                  </a:lnTo>
                  <a:lnTo>
                    <a:pt x="108" y="102"/>
                  </a:lnTo>
                  <a:lnTo>
                    <a:pt x="216" y="204"/>
                  </a:lnTo>
                  <a:lnTo>
                    <a:pt x="407" y="414"/>
                  </a:lnTo>
                  <a:lnTo>
                    <a:pt x="407" y="41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85" name="Freeform 25">
              <a:extLst>
                <a:ext uri="{FF2B5EF4-FFF2-40B4-BE49-F238E27FC236}">
                  <a16:creationId xmlns:a16="http://schemas.microsoft.com/office/drawing/2014/main" id="{E37E7F64-B199-4238-A427-3897EF7E63A4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858" cy="1409"/>
            </a:xfrm>
            <a:custGeom>
              <a:avLst/>
              <a:gdLst>
                <a:gd name="T0" fmla="*/ 0 w 855"/>
                <a:gd name="T1" fmla="*/ 1361 h 1409"/>
                <a:gd name="T2" fmla="*/ 0 w 855"/>
                <a:gd name="T3" fmla="*/ 1409 h 1409"/>
                <a:gd name="T4" fmla="*/ 54 w 855"/>
                <a:gd name="T5" fmla="*/ 1211 h 1409"/>
                <a:gd name="T6" fmla="*/ 126 w 855"/>
                <a:gd name="T7" fmla="*/ 1013 h 1409"/>
                <a:gd name="T8" fmla="*/ 215 w 855"/>
                <a:gd name="T9" fmla="*/ 827 h 1409"/>
                <a:gd name="T10" fmla="*/ 311 w 855"/>
                <a:gd name="T11" fmla="*/ 647 h 1409"/>
                <a:gd name="T12" fmla="*/ 431 w 855"/>
                <a:gd name="T13" fmla="*/ 474 h 1409"/>
                <a:gd name="T14" fmla="*/ 556 w 855"/>
                <a:gd name="T15" fmla="*/ 312 h 1409"/>
                <a:gd name="T16" fmla="*/ 700 w 855"/>
                <a:gd name="T17" fmla="*/ 150 h 1409"/>
                <a:gd name="T18" fmla="*/ 855 w 855"/>
                <a:gd name="T19" fmla="*/ 0 h 1409"/>
                <a:gd name="T20" fmla="*/ 837 w 855"/>
                <a:gd name="T21" fmla="*/ 0 h 1409"/>
                <a:gd name="T22" fmla="*/ 688 w 855"/>
                <a:gd name="T23" fmla="*/ 144 h 1409"/>
                <a:gd name="T24" fmla="*/ 550 w 855"/>
                <a:gd name="T25" fmla="*/ 300 h 1409"/>
                <a:gd name="T26" fmla="*/ 425 w 855"/>
                <a:gd name="T27" fmla="*/ 462 h 1409"/>
                <a:gd name="T28" fmla="*/ 311 w 855"/>
                <a:gd name="T29" fmla="*/ 629 h 1409"/>
                <a:gd name="T30" fmla="*/ 215 w 855"/>
                <a:gd name="T31" fmla="*/ 803 h 1409"/>
                <a:gd name="T32" fmla="*/ 132 w 855"/>
                <a:gd name="T33" fmla="*/ 983 h 1409"/>
                <a:gd name="T34" fmla="*/ 60 w 855"/>
                <a:gd name="T35" fmla="*/ 1169 h 1409"/>
                <a:gd name="T36" fmla="*/ 0 w 855"/>
                <a:gd name="T37" fmla="*/ 1361 h 1409"/>
                <a:gd name="T38" fmla="*/ 0 w 855"/>
                <a:gd name="T39" fmla="*/ 1361 h 14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855" h="1409">
                  <a:moveTo>
                    <a:pt x="0" y="1361"/>
                  </a:moveTo>
                  <a:lnTo>
                    <a:pt x="0" y="1409"/>
                  </a:lnTo>
                  <a:lnTo>
                    <a:pt x="54" y="1211"/>
                  </a:lnTo>
                  <a:lnTo>
                    <a:pt x="126" y="1013"/>
                  </a:lnTo>
                  <a:lnTo>
                    <a:pt x="215" y="827"/>
                  </a:lnTo>
                  <a:lnTo>
                    <a:pt x="311" y="647"/>
                  </a:lnTo>
                  <a:lnTo>
                    <a:pt x="431" y="474"/>
                  </a:lnTo>
                  <a:lnTo>
                    <a:pt x="556" y="312"/>
                  </a:lnTo>
                  <a:lnTo>
                    <a:pt x="700" y="150"/>
                  </a:lnTo>
                  <a:lnTo>
                    <a:pt x="855" y="0"/>
                  </a:lnTo>
                  <a:lnTo>
                    <a:pt x="837" y="0"/>
                  </a:lnTo>
                  <a:lnTo>
                    <a:pt x="688" y="144"/>
                  </a:lnTo>
                  <a:lnTo>
                    <a:pt x="550" y="300"/>
                  </a:lnTo>
                  <a:lnTo>
                    <a:pt x="425" y="462"/>
                  </a:lnTo>
                  <a:lnTo>
                    <a:pt x="311" y="629"/>
                  </a:lnTo>
                  <a:lnTo>
                    <a:pt x="215" y="803"/>
                  </a:lnTo>
                  <a:lnTo>
                    <a:pt x="132" y="983"/>
                  </a:lnTo>
                  <a:lnTo>
                    <a:pt x="60" y="1169"/>
                  </a:lnTo>
                  <a:lnTo>
                    <a:pt x="0" y="1361"/>
                  </a:lnTo>
                  <a:lnTo>
                    <a:pt x="0" y="1361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4118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86" name="Freeform 26">
              <a:extLst>
                <a:ext uri="{FF2B5EF4-FFF2-40B4-BE49-F238E27FC236}">
                  <a16:creationId xmlns:a16="http://schemas.microsoft.com/office/drawing/2014/main" id="{79C16060-8E95-41AA-8E67-124BC38B9042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588" cy="599"/>
            </a:xfrm>
            <a:custGeom>
              <a:avLst/>
              <a:gdLst>
                <a:gd name="T0" fmla="*/ 586 w 586"/>
                <a:gd name="T1" fmla="*/ 0 h 599"/>
                <a:gd name="T2" fmla="*/ 568 w 586"/>
                <a:gd name="T3" fmla="*/ 0 h 599"/>
                <a:gd name="T4" fmla="*/ 407 w 586"/>
                <a:gd name="T5" fmla="*/ 132 h 599"/>
                <a:gd name="T6" fmla="*/ 257 w 586"/>
                <a:gd name="T7" fmla="*/ 270 h 599"/>
                <a:gd name="T8" fmla="*/ 120 w 586"/>
                <a:gd name="T9" fmla="*/ 420 h 599"/>
                <a:gd name="T10" fmla="*/ 0 w 586"/>
                <a:gd name="T11" fmla="*/ 575 h 599"/>
                <a:gd name="T12" fmla="*/ 0 w 586"/>
                <a:gd name="T13" fmla="*/ 599 h 599"/>
                <a:gd name="T14" fmla="*/ 120 w 586"/>
                <a:gd name="T15" fmla="*/ 432 h 599"/>
                <a:gd name="T16" fmla="*/ 257 w 586"/>
                <a:gd name="T17" fmla="*/ 282 h 599"/>
                <a:gd name="T18" fmla="*/ 413 w 586"/>
                <a:gd name="T19" fmla="*/ 138 h 599"/>
                <a:gd name="T20" fmla="*/ 586 w 586"/>
                <a:gd name="T21" fmla="*/ 0 h 599"/>
                <a:gd name="T22" fmla="*/ 586 w 586"/>
                <a:gd name="T23" fmla="*/ 0 h 5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586" h="599">
                  <a:moveTo>
                    <a:pt x="586" y="0"/>
                  </a:moveTo>
                  <a:lnTo>
                    <a:pt x="568" y="0"/>
                  </a:lnTo>
                  <a:lnTo>
                    <a:pt x="407" y="132"/>
                  </a:lnTo>
                  <a:lnTo>
                    <a:pt x="257" y="270"/>
                  </a:lnTo>
                  <a:lnTo>
                    <a:pt x="120" y="420"/>
                  </a:lnTo>
                  <a:lnTo>
                    <a:pt x="0" y="575"/>
                  </a:lnTo>
                  <a:lnTo>
                    <a:pt x="0" y="599"/>
                  </a:lnTo>
                  <a:lnTo>
                    <a:pt x="120" y="432"/>
                  </a:lnTo>
                  <a:lnTo>
                    <a:pt x="257" y="282"/>
                  </a:lnTo>
                  <a:lnTo>
                    <a:pt x="413" y="138"/>
                  </a:lnTo>
                  <a:lnTo>
                    <a:pt x="586" y="0"/>
                  </a:lnTo>
                  <a:lnTo>
                    <a:pt x="58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87" name="Freeform 27">
              <a:extLst>
                <a:ext uri="{FF2B5EF4-FFF2-40B4-BE49-F238E27FC236}">
                  <a16:creationId xmlns:a16="http://schemas.microsoft.com/office/drawing/2014/main" id="{71CFC2C7-51A1-483E-B8F2-9757D61F6225}"/>
                </a:ext>
              </a:extLst>
            </p:cNvPr>
            <p:cNvSpPr>
              <a:spLocks/>
            </p:cNvSpPr>
            <p:nvPr/>
          </p:nvSpPr>
          <p:spPr bwMode="hidden">
            <a:xfrm>
              <a:off x="6" y="0"/>
              <a:ext cx="270" cy="252"/>
            </a:xfrm>
            <a:custGeom>
              <a:avLst/>
              <a:gdLst>
                <a:gd name="T0" fmla="*/ 269 w 269"/>
                <a:gd name="T1" fmla="*/ 0 h 252"/>
                <a:gd name="T2" fmla="*/ 251 w 269"/>
                <a:gd name="T3" fmla="*/ 0 h 252"/>
                <a:gd name="T4" fmla="*/ 120 w 269"/>
                <a:gd name="T5" fmla="*/ 114 h 252"/>
                <a:gd name="T6" fmla="*/ 60 w 269"/>
                <a:gd name="T7" fmla="*/ 174 h 252"/>
                <a:gd name="T8" fmla="*/ 0 w 269"/>
                <a:gd name="T9" fmla="*/ 234 h 252"/>
                <a:gd name="T10" fmla="*/ 0 w 269"/>
                <a:gd name="T11" fmla="*/ 252 h 252"/>
                <a:gd name="T12" fmla="*/ 126 w 269"/>
                <a:gd name="T13" fmla="*/ 120 h 252"/>
                <a:gd name="T14" fmla="*/ 269 w 269"/>
                <a:gd name="T15" fmla="*/ 0 h 252"/>
                <a:gd name="T16" fmla="*/ 269 w 269"/>
                <a:gd name="T17" fmla="*/ 0 h 2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69" h="252">
                  <a:moveTo>
                    <a:pt x="269" y="0"/>
                  </a:moveTo>
                  <a:lnTo>
                    <a:pt x="251" y="0"/>
                  </a:lnTo>
                  <a:lnTo>
                    <a:pt x="120" y="114"/>
                  </a:lnTo>
                  <a:lnTo>
                    <a:pt x="60" y="174"/>
                  </a:lnTo>
                  <a:lnTo>
                    <a:pt x="0" y="234"/>
                  </a:lnTo>
                  <a:lnTo>
                    <a:pt x="0" y="252"/>
                  </a:lnTo>
                  <a:lnTo>
                    <a:pt x="126" y="120"/>
                  </a:lnTo>
                  <a:lnTo>
                    <a:pt x="269" y="0"/>
                  </a:lnTo>
                  <a:lnTo>
                    <a:pt x="269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88" name="Line 28">
              <a:extLst>
                <a:ext uri="{FF2B5EF4-FFF2-40B4-BE49-F238E27FC236}">
                  <a16:creationId xmlns:a16="http://schemas.microsoft.com/office/drawing/2014/main" id="{685EEE5A-2AE7-4C40-B108-00E1DADB8EB6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749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89" name="Line 29">
              <a:extLst>
                <a:ext uri="{FF2B5EF4-FFF2-40B4-BE49-F238E27FC236}">
                  <a16:creationId xmlns:a16="http://schemas.microsoft.com/office/drawing/2014/main" id="{EE86AF77-6B59-4C45-BC53-70AA10539E3C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2356"/>
              <a:ext cx="5758" cy="0"/>
            </a:xfrm>
            <a:prstGeom prst="line">
              <a:avLst/>
            </a:prstGeom>
            <a:noFill/>
            <a:ln w="15875">
              <a:solidFill>
                <a:schemeClr val="bg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90" name="Line 30">
              <a:extLst>
                <a:ext uri="{FF2B5EF4-FFF2-40B4-BE49-F238E27FC236}">
                  <a16:creationId xmlns:a16="http://schemas.microsoft.com/office/drawing/2014/main" id="{B02EC61C-CE65-4B24-BC29-D437F181E188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142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grpSp>
          <p:nvGrpSpPr>
            <p:cNvPr id="92191" name="Group 31">
              <a:extLst>
                <a:ext uri="{FF2B5EF4-FFF2-40B4-BE49-F238E27FC236}">
                  <a16:creationId xmlns:a16="http://schemas.microsoft.com/office/drawing/2014/main" id="{5D4B6B74-BED9-43E3-904A-9B06C210445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" y="392"/>
              <a:ext cx="5758" cy="1571"/>
              <a:chOff x="1" y="392"/>
              <a:chExt cx="5758" cy="1571"/>
            </a:xfrm>
          </p:grpSpPr>
          <p:sp>
            <p:nvSpPr>
              <p:cNvPr id="92192" name="Line 32">
                <a:extLst>
                  <a:ext uri="{FF2B5EF4-FFF2-40B4-BE49-F238E27FC236}">
                    <a16:creationId xmlns:a16="http://schemas.microsoft.com/office/drawing/2014/main" id="{7C451998-81C6-4B52-875B-FF0EA2400655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784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93" name="Line 33">
                <a:extLst>
                  <a:ext uri="{FF2B5EF4-FFF2-40B4-BE49-F238E27FC236}">
                    <a16:creationId xmlns:a16="http://schemas.microsoft.com/office/drawing/2014/main" id="{2352423F-5E2A-41C8-9B3D-BA481ACF1CCE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963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94" name="Line 34">
                <a:extLst>
                  <a:ext uri="{FF2B5EF4-FFF2-40B4-BE49-F238E27FC236}">
                    <a16:creationId xmlns:a16="http://schemas.microsoft.com/office/drawing/2014/main" id="{015F9FB5-3E9F-4E7A-8A4D-480BBCE5F040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570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95" name="Line 35">
                <a:extLst>
                  <a:ext uri="{FF2B5EF4-FFF2-40B4-BE49-F238E27FC236}">
                    <a16:creationId xmlns:a16="http://schemas.microsoft.com/office/drawing/2014/main" id="{79D0BAEF-F3C1-4EF8-B64C-D501EA0ABE92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1177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92196" name="Line 36">
                <a:extLst>
                  <a:ext uri="{FF2B5EF4-FFF2-40B4-BE49-F238E27FC236}">
                    <a16:creationId xmlns:a16="http://schemas.microsoft.com/office/drawing/2014/main" id="{3445F5F8-C28A-4B9A-B699-0129BB8D77C7}"/>
                  </a:ext>
                </a:extLst>
              </p:cNvPr>
              <p:cNvSpPr>
                <a:spLocks noChangeShapeType="1"/>
              </p:cNvSpPr>
              <p:nvPr userDrawn="1"/>
            </p:nvSpPr>
            <p:spPr bwMode="hidden">
              <a:xfrm>
                <a:off x="1" y="392"/>
                <a:ext cx="5758" cy="0"/>
              </a:xfrm>
              <a:prstGeom prst="line">
                <a:avLst/>
              </a:prstGeom>
              <a:noFill/>
              <a:ln w="1587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92197" name="Line 37">
              <a:extLst>
                <a:ext uri="{FF2B5EF4-FFF2-40B4-BE49-F238E27FC236}">
                  <a16:creationId xmlns:a16="http://schemas.microsoft.com/office/drawing/2014/main" id="{A24ABFFE-30E9-4769-BA0D-3D4F3A6B7C73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928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92198" name="Line 38">
              <a:extLst>
                <a:ext uri="{FF2B5EF4-FFF2-40B4-BE49-F238E27FC236}">
                  <a16:creationId xmlns:a16="http://schemas.microsoft.com/office/drawing/2014/main" id="{FA7C5C53-81F7-40D8-B947-D45F1763E700}"/>
                </a:ext>
              </a:extLst>
            </p:cNvPr>
            <p:cNvSpPr>
              <a:spLocks noChangeShapeType="1"/>
            </p:cNvSpPr>
            <p:nvPr/>
          </p:nvSpPr>
          <p:spPr bwMode="hidden">
            <a:xfrm>
              <a:off x="1" y="3535"/>
              <a:ext cx="5758" cy="0"/>
            </a:xfrm>
            <a:prstGeom prst="line">
              <a:avLst/>
            </a:prstGeom>
            <a:noFill/>
            <a:ln w="15875">
              <a:solidFill>
                <a:schemeClr val="bg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92199" name="Rectangle 39">
            <a:extLst>
              <a:ext uri="{FF2B5EF4-FFF2-40B4-BE49-F238E27FC236}">
                <a16:creationId xmlns:a16="http://schemas.microsoft.com/office/drawing/2014/main" id="{2120F021-0AC8-4F92-9028-B94DCE159A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92200" name="Rectangle 40">
            <a:extLst>
              <a:ext uri="{FF2B5EF4-FFF2-40B4-BE49-F238E27FC236}">
                <a16:creationId xmlns:a16="http://schemas.microsoft.com/office/drawing/2014/main" id="{7C0AB50B-A531-4D56-9FD6-3E851B2DB8E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92201" name="Rectangle 41">
            <a:extLst>
              <a:ext uri="{FF2B5EF4-FFF2-40B4-BE49-F238E27FC236}">
                <a16:creationId xmlns:a16="http://schemas.microsoft.com/office/drawing/2014/main" id="{D8D14ED9-1B77-4B6F-B5C1-89FCDBE49CF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ru-RU" altLang="ru-RU"/>
          </a:p>
        </p:txBody>
      </p:sp>
      <p:sp>
        <p:nvSpPr>
          <p:cNvPr id="92202" name="Rectangle 42">
            <a:extLst>
              <a:ext uri="{FF2B5EF4-FFF2-40B4-BE49-F238E27FC236}">
                <a16:creationId xmlns:a16="http://schemas.microsoft.com/office/drawing/2014/main" id="{A8BD536F-97D7-4646-9D5B-2EE53A26A9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A4E302C4-68ED-41AC-B19E-3EB0ABC1EEC1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92203" name="Rectangle 43">
            <a:extLst>
              <a:ext uri="{FF2B5EF4-FFF2-40B4-BE49-F238E27FC236}">
                <a16:creationId xmlns:a16="http://schemas.microsoft.com/office/drawing/2014/main" id="{1AD0B070-91BC-46E3-BDF8-B8CBA460B9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  <a:cs typeface="Arial" panose="020B060402020202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Char char="•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://&#1084;&#1080;&#1085;&#1086;&#1073;&#1088;&#1085;&#1072;&#1091;&#1082;&#1080;.&#1088;&#1092;/" TargetMode="External"/><Relationship Id="rId3" Type="http://schemas.openxmlformats.org/officeDocument/2006/relationships/hyperlink" Target="http://www.infosport.ru/" TargetMode="External"/><Relationship Id="rId7" Type="http://schemas.openxmlformats.org/officeDocument/2006/relationships/hyperlink" Target="http://www.sport.pi.sfedu.ru/index.html" TargetMode="External"/><Relationship Id="rId2" Type="http://schemas.openxmlformats.org/officeDocument/2006/relationships/hyperlink" Target="http://kidsport.narod.ru/anohina.htm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biblioclub.ru/" TargetMode="External"/><Relationship Id="rId5" Type="http://schemas.openxmlformats.org/officeDocument/2006/relationships/hyperlink" Target="http://minstm.gov.ru/" TargetMode="External"/><Relationship Id="rId4" Type="http://schemas.openxmlformats.org/officeDocument/2006/relationships/hyperlink" Target="http://www.rossport.ru/" TargetMode="External"/><Relationship Id="rId9" Type="http://schemas.openxmlformats.org/officeDocument/2006/relationships/hyperlink" Target="http://www.sportedu.ru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9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1%D0%BF%D0%B0%D1%80%D1%82%D0%B0%D0%BA_(%D1%81%D0%BF%D0%BE%D1%80%D1%82)" TargetMode="External"/><Relationship Id="rId2" Type="http://schemas.openxmlformats.org/officeDocument/2006/relationships/hyperlink" Target="http://ru.wikipedia.org/wiki/%D0%A1%D0%BF%D0%BE%D1%80%D1%82%D0%B8%D0%B2%D0%BD%D0%BE%D0%B5_%D0%BE%D0%B1%D1%89%D0%B5%D1%81%D1%82%D0%B2%D0%BE_%D0%94%D0%B8%D0%BD%D0%B0%D0%BC%D0%BE" TargetMode="External"/><Relationship Id="rId1" Type="http://schemas.openxmlformats.org/officeDocument/2006/relationships/slideLayout" Target="../slideLayouts/slideLayout2.xml"/><Relationship Id="rId6" Type="http://schemas.openxmlformats.org/officeDocument/2006/relationships/slide" Target="slide1.xml"/><Relationship Id="rId5" Type="http://schemas.openxmlformats.org/officeDocument/2006/relationships/hyperlink" Target="http://ru.wikipedia.org/wiki/%D0%9E%D0%A1%D0%9E%D0%90%D0%92%D0%98%D0%90%D0%A5%D0%98%D0%9C" TargetMode="External"/><Relationship Id="rId4" Type="http://schemas.openxmlformats.org/officeDocument/2006/relationships/hyperlink" Target="http://ru.wikipedia.org/wiki/%D0%A6%D0%B5%D0%BD%D1%82%D1%80%D0%B0%D0%BB%D1%8C%D0%BD%D1%8B%D0%B9_%D1%81%D0%BF%D0%BE%D1%80%D1%82%D0%B8%D0%B2%D0%BD%D1%8B%D0%B9_%D0%BA%D0%BB%D1%83%D0%B1_%D0%B0%D1%80%D0%BC%D0%B8%D0%B8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C5A1DEB-B393-41C5-A7CD-C9E6DBA6D0E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ru-RU" altLang="ru-RU" sz="4800"/>
              <a:t>Организация и управление деятельностью ЦСП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39517F21-F0DC-4DFA-8927-908BBEB968C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altLang="ru-RU"/>
              <a:t>Курс по выбору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2">
            <a:extLst>
              <a:ext uri="{FF2B5EF4-FFF2-40B4-BE49-F238E27FC236}">
                <a16:creationId xmlns:a16="http://schemas.microsoft.com/office/drawing/2014/main" id="{E44A2B2F-FE22-4B3C-9E43-E793185547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Ссылки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16E3E7CD-F08F-4319-9D5D-B446EC8C05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ru-RU">
                <a:hlinkClick r:id="rId2"/>
              </a:rPr>
              <a:t>http://kidsport.narod.ru/anohina.htm</a:t>
            </a:r>
            <a:endParaRPr lang="en-US" altLang="ru-RU"/>
          </a:p>
          <a:p>
            <a:pPr>
              <a:lnSpc>
                <a:spcPct val="90000"/>
              </a:lnSpc>
            </a:pPr>
            <a:r>
              <a:rPr lang="en-US" altLang="ru-RU">
                <a:hlinkClick r:id="rId3"/>
              </a:rPr>
              <a:t>http://www.infosport.ru</a:t>
            </a:r>
            <a:endParaRPr lang="en-US" altLang="ru-RU"/>
          </a:p>
          <a:p>
            <a:pPr>
              <a:lnSpc>
                <a:spcPct val="90000"/>
              </a:lnSpc>
            </a:pPr>
            <a:r>
              <a:rPr lang="en-US" altLang="ru-RU">
                <a:hlinkClick r:id="rId4"/>
              </a:rPr>
              <a:t>http://www.rossport.ru</a:t>
            </a:r>
            <a:endParaRPr lang="ru-RU" altLang="ru-RU"/>
          </a:p>
          <a:p>
            <a:pPr>
              <a:lnSpc>
                <a:spcPct val="90000"/>
              </a:lnSpc>
            </a:pPr>
            <a:r>
              <a:rPr lang="en-US" altLang="ru-RU">
                <a:hlinkClick r:id="rId5"/>
              </a:rPr>
              <a:t>http://minstm.gov.ru/</a:t>
            </a:r>
            <a:endParaRPr lang="ru-RU" altLang="ru-RU"/>
          </a:p>
          <a:p>
            <a:pPr>
              <a:lnSpc>
                <a:spcPct val="90000"/>
              </a:lnSpc>
            </a:pPr>
            <a:r>
              <a:rPr lang="en-US" altLang="ru-RU">
                <a:hlinkClick r:id="rId6"/>
              </a:rPr>
              <a:t>http://www.biblioclub.ru/</a:t>
            </a:r>
            <a:endParaRPr lang="ru-RU" altLang="ru-RU"/>
          </a:p>
          <a:p>
            <a:pPr>
              <a:lnSpc>
                <a:spcPct val="90000"/>
              </a:lnSpc>
            </a:pPr>
            <a:r>
              <a:rPr lang="en-US" altLang="ru-RU">
                <a:hlinkClick r:id="rId7"/>
              </a:rPr>
              <a:t>http://www.sport.pi.sfedu.ru/index.html</a:t>
            </a:r>
            <a:endParaRPr lang="ru-RU" altLang="ru-RU"/>
          </a:p>
          <a:p>
            <a:pPr>
              <a:lnSpc>
                <a:spcPct val="90000"/>
              </a:lnSpc>
            </a:pPr>
            <a:r>
              <a:rPr lang="en-US" altLang="ru-RU">
                <a:hlinkClick r:id="rId8"/>
              </a:rPr>
              <a:t>http://минобрнауки.рф/</a:t>
            </a:r>
            <a:endParaRPr lang="ru-RU" altLang="ru-RU"/>
          </a:p>
          <a:p>
            <a:pPr>
              <a:lnSpc>
                <a:spcPct val="90000"/>
              </a:lnSpc>
            </a:pPr>
            <a:r>
              <a:rPr lang="ru-RU" altLang="ru-RU">
                <a:hlinkClick r:id="rId9"/>
              </a:rPr>
              <a:t>http://www.sportedu.ru/</a:t>
            </a:r>
            <a:endParaRPr lang="ru-RU" alt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>
            <a:extLst>
              <a:ext uri="{FF2B5EF4-FFF2-40B4-BE49-F238E27FC236}">
                <a16:creationId xmlns:a16="http://schemas.microsoft.com/office/drawing/2014/main" id="{0726E219-B640-4601-BB1B-F32566E675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Содержание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49A2225A-6A4D-45FC-9B41-69E4B955D1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>
                <a:hlinkClick r:id="rId2" action="ppaction://hlinksldjump"/>
              </a:rPr>
              <a:t>Общие понятия</a:t>
            </a:r>
            <a:endParaRPr lang="ru-RU" altLang="ru-RU" b="1"/>
          </a:p>
          <a:p>
            <a:r>
              <a:rPr lang="en-US" altLang="ru-RU" b="1"/>
              <a:t>Цели </a:t>
            </a:r>
            <a:r>
              <a:rPr lang="ru-RU" altLang="ru-RU" b="1"/>
              <a:t>и задачи </a:t>
            </a:r>
            <a:r>
              <a:rPr lang="en-US" altLang="ru-RU" b="1"/>
              <a:t>деятельности </a:t>
            </a:r>
            <a:r>
              <a:rPr lang="ru-RU" altLang="ru-RU" b="1"/>
              <a:t>ЦСП</a:t>
            </a:r>
          </a:p>
          <a:p>
            <a:r>
              <a:rPr lang="ru-RU" altLang="ru-RU" b="1"/>
              <a:t>История ЦСП (ШВСМ)</a:t>
            </a:r>
          </a:p>
          <a:p>
            <a:r>
              <a:rPr lang="en-US" altLang="ru-RU" b="1">
                <a:hlinkClick r:id="rId3" action="ppaction://hlinksldjump"/>
              </a:rPr>
              <a:t>Организация и содержание образовательного процесса</a:t>
            </a:r>
            <a:endParaRPr lang="ru-RU" altLang="ru-RU" b="1"/>
          </a:p>
          <a:p>
            <a:pPr>
              <a:buFont typeface="Wingdings" panose="05000000000000000000" pitchFamily="2" charset="2"/>
              <a:buNone/>
            </a:pPr>
            <a:endParaRPr lang="ru-RU" altLang="ru-RU" b="1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294C05A-C146-4269-9AF4-9414F9B990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Общие понятия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F35C8429-2570-4131-A435-21C0671B19E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400" b="1"/>
              <a:t>Школа высшего спортивного мастерства</a:t>
            </a:r>
            <a:r>
              <a:rPr lang="ru-RU" altLang="ru-RU" sz="2400"/>
              <a:t> (ШВСМ) — государственные специализированные физкультурно-спортивные организации, на которых возложена обязанность развитие спорта высших достижений и подготовка спортсменов высокого класса в регионе или муниципальном образовании, с целью участия в спортивных соревнованиях от имени и в зачет субъекта РФ или муниципального образования.</a:t>
            </a:r>
          </a:p>
          <a:p>
            <a:r>
              <a:rPr lang="ru-RU" altLang="ru-RU" sz="2400"/>
              <a:t>Школа высшего спортивного мастерства существует в каждом субъекте РФ.</a:t>
            </a:r>
          </a:p>
        </p:txBody>
      </p:sp>
      <p:sp>
        <p:nvSpPr>
          <p:cNvPr id="1024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BD26680A-89FC-476B-A687-560A669710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>
                <a:latin typeface="Arial" panose="020B0604020202020204" pitchFamily="34" charset="0"/>
              </a:rPr>
              <a:t>начало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AA68D88C-27CA-45BE-8BFE-666C4BE88E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ШВСМ          ЦСП</a:t>
            </a:r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8C528335-C26E-4408-8795-A25D5C2B66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800"/>
              <a:t>В настоящее время многие школы переименовываются в Центры спортивной подготовки, так как не оказывают образовательных услуг, а ведут исключительно подготовку спортсменов.</a:t>
            </a:r>
          </a:p>
          <a:p>
            <a:r>
              <a:rPr lang="ru-RU" altLang="ru-RU" sz="2800"/>
              <a:t>ШВСМ может вести подготовку по различным видам спорта, в том числе игровым и может иметь в своей структуре спортивные команды, укомплектованные спортсменами.</a:t>
            </a:r>
          </a:p>
        </p:txBody>
      </p:sp>
      <p:sp>
        <p:nvSpPr>
          <p:cNvPr id="95237" name="Line 5">
            <a:extLst>
              <a:ext uri="{FF2B5EF4-FFF2-40B4-BE49-F238E27FC236}">
                <a16:creationId xmlns:a16="http://schemas.microsoft.com/office/drawing/2014/main" id="{7442FA89-ACA3-402B-B24A-A0699856E220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8382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DEA1EADC-B0DC-4C92-B982-138889788A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b="1"/>
              <a:t>Цел</a:t>
            </a:r>
            <a:r>
              <a:rPr lang="ru-RU" altLang="ru-RU" b="1"/>
              <a:t>ь</a:t>
            </a:r>
            <a:r>
              <a:rPr lang="en-US" altLang="ru-RU" b="1"/>
              <a:t> деятельности </a:t>
            </a:r>
            <a:r>
              <a:rPr lang="ru-RU" altLang="ru-RU" b="1"/>
              <a:t>ЦСП</a:t>
            </a:r>
            <a:endParaRPr lang="ru-RU" altLang="ru-RU"/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2BDBE558-630A-4F4B-9FF4-50AD4C56BC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/>
              <a:t>Подготовка спортсменов высокого класса</a:t>
            </a:r>
          </a:p>
        </p:txBody>
      </p:sp>
      <p:sp>
        <p:nvSpPr>
          <p:cNvPr id="2662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72AC96B6-D384-44EE-86A3-33D7254B3D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>
                <a:latin typeface="Arial" panose="020B0604020202020204" pitchFamily="34" charset="0"/>
              </a:rPr>
              <a:t>начало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0DB07E55-582E-4E47-B3C1-150B1518D5A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b="1"/>
              <a:t>Задачи деятельности</a:t>
            </a:r>
            <a:r>
              <a:rPr lang="ru-RU" altLang="ru-RU" b="1"/>
              <a:t> ЦСП</a:t>
            </a:r>
            <a:r>
              <a:rPr lang="ru-RU" altLang="ru-RU"/>
              <a:t> 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387C2D3-1457-448D-B417-2A7D72CE52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400"/>
              <a:t>Обеспечение необходимых условий для достижения обучающимися уровня спортивных успехов сообразно способностям.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Подготовка перспективных спортсменов для сборных команд города, региона и Российской Федерации.</a:t>
            </a:r>
          </a:p>
          <a:p>
            <a:pPr>
              <a:lnSpc>
                <a:spcPct val="80000"/>
              </a:lnSpc>
            </a:pPr>
            <a:r>
              <a:rPr lang="ru-RU" altLang="ru-RU" sz="2400"/>
              <a:t>Развитие спорта высших достижений.</a:t>
            </a:r>
          </a:p>
        </p:txBody>
      </p:sp>
      <p:sp>
        <p:nvSpPr>
          <p:cNvPr id="27652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3B6F7970-6FCD-4837-A7CA-A93B92CCDA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>
                <a:latin typeface="Arial" panose="020B0604020202020204" pitchFamily="34" charset="0"/>
              </a:rPr>
              <a:t>начало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0B7F71A-E887-4C99-AD9F-B578FB5562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 b="1"/>
              <a:t>История ЦСП и ШВСМ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ECD8A113-A9D5-4E61-814B-EA4D3F23D4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2800"/>
              <a:t>Будучи уникальным отечественным явлением система детско-юношеских спортивных школ возникла в 30-е годы XX столетия. В 1934 году был построен Стадион Юных пионеров в Москве, первое специализированное физкультурно-спортивное внешкольное учреждение в СССР. В том же году при ПСО «Динамо» возник первый детский коллектив «Юный динамовец», который стал прообразом спортшкол при спортивных обществах </a:t>
            </a:r>
          </a:p>
        </p:txBody>
      </p:sp>
      <p:sp>
        <p:nvSpPr>
          <p:cNvPr id="11268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FE062CC6-7E7D-4495-A59F-73C3AACAC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>
                <a:latin typeface="Arial" panose="020B0604020202020204" pitchFamily="34" charset="0"/>
              </a:rPr>
              <a:t>начало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71DBE1CE-475A-4A7B-86BC-46B8E3D7F0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ru-RU"/>
              <a:t>История ШВСМ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1E9493C5-972C-44F8-AEE6-5431A28F10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ru-RU" altLang="ru-RU" sz="1800"/>
              <a:t>В 1935—1936 годах открываются первые спортивные школы в Москве, Ленинграде и других городах СССР, они создаются и действуют на основе типового положения, утвержден­ного Центральным Советом спортивных обществ и организаций СССР. К 40-м годам в СССР работали десятки спортивных школ при спортивных обществах «</a:t>
            </a:r>
            <a:r>
              <a:rPr lang="ru-RU" altLang="ru-RU" sz="1800">
                <a:hlinkClick r:id="rId2" tooltip="Спортивное общество Динамо"/>
              </a:rPr>
              <a:t>Динамо</a:t>
            </a:r>
            <a:r>
              <a:rPr lang="ru-RU" altLang="ru-RU" sz="1800"/>
              <a:t>», «</a:t>
            </a:r>
            <a:r>
              <a:rPr lang="ru-RU" altLang="ru-RU" sz="1800">
                <a:hlinkClick r:id="rId3" tooltip="Спартак (спорт)"/>
              </a:rPr>
              <a:t>Спартак</a:t>
            </a:r>
            <a:r>
              <a:rPr lang="ru-RU" altLang="ru-RU" sz="1800"/>
              <a:t>», </a:t>
            </a:r>
            <a:r>
              <a:rPr lang="ru-RU" altLang="ru-RU" sz="1800">
                <a:hlinkClick r:id="rId4" tooltip="Центральный спортивный клуб армии"/>
              </a:rPr>
              <a:t>ЦДКА</a:t>
            </a:r>
            <a:r>
              <a:rPr lang="ru-RU" altLang="ru-RU" sz="1800"/>
              <a:t>, профсоюзов, </a:t>
            </a:r>
            <a:r>
              <a:rPr lang="ru-RU" altLang="ru-RU" sz="1800">
                <a:hlinkClick r:id="rId5" tooltip="ОСОАВИАХИМ"/>
              </a:rPr>
              <a:t>ОСОАВИАХИМа</a:t>
            </a:r>
            <a:r>
              <a:rPr lang="ru-RU" altLang="ru-RU" sz="1800"/>
              <a:t>, а также в системе образования. В послевоенный период ДЮСШ неоднократно реорганизовывались: передавались из ведения спортивных обществ и профсоюзов в систему образования и систему органов по делам физической культуры и спорта и наоборот. Неуклонно росло число школ олимпийского резерва (СДЮШОР), готовивших юных спортсменов к спорту высших достижений. Расширялся диапазон видов спорта и отделения по видам спорта, ориентированных не только на олимпийские виды спорта, но и национальные виды, а также туризм, ориентирование и иные виды спорта, не включенных в программу Олимпийских игр. К 1991 году в СССР действовало более 6 тысяч спортшкол.</a:t>
            </a:r>
          </a:p>
        </p:txBody>
      </p:sp>
      <p:sp>
        <p:nvSpPr>
          <p:cNvPr id="12292" name="Oval 4">
            <a:hlinkClick r:id="rId6" action="ppaction://hlinksldjump"/>
            <a:extLst>
              <a:ext uri="{FF2B5EF4-FFF2-40B4-BE49-F238E27FC236}">
                <a16:creationId xmlns:a16="http://schemas.microsoft.com/office/drawing/2014/main" id="{8884AAC1-D985-4D75-9447-E26A768833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>
                <a:latin typeface="Arial" panose="020B0604020202020204" pitchFamily="34" charset="0"/>
              </a:rPr>
              <a:t>начало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27186AA-2904-464C-9C5D-859CD09A13E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ru-RU" sz="4000" b="1"/>
              <a:t>Организация и содержание образовательного процесса</a:t>
            </a:r>
            <a:endParaRPr lang="ru-RU" altLang="ru-RU" sz="4000" b="1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7D9A4437-B44C-45B3-A587-3833EE61750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ru-RU" sz="2800"/>
              <a:t>ЦСП (ЩВСМ) самостоятельно разрабатывает программу своей деятельности с учетом запросов обучающихся, потребностей образовательных учреждений, детских и юношеских общественных объединений и организаций, особенностей социально-экономического развития региона и национально-культурных традиций.</a:t>
            </a:r>
          </a:p>
        </p:txBody>
      </p:sp>
      <p:sp>
        <p:nvSpPr>
          <p:cNvPr id="30724" name="Oval 4">
            <a:hlinkClick r:id="rId2" action="ppaction://hlinksldjump"/>
            <a:extLst>
              <a:ext uri="{FF2B5EF4-FFF2-40B4-BE49-F238E27FC236}">
                <a16:creationId xmlns:a16="http://schemas.microsoft.com/office/drawing/2014/main" id="{741D6010-2152-41CA-8460-96187B4AC3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24600" y="6324600"/>
            <a:ext cx="1447800" cy="533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ru-RU" altLang="ru-RU">
                <a:latin typeface="Arial" panose="020B0604020202020204" pitchFamily="34" charset="0"/>
              </a:rPr>
              <a:t>начало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Глобус">
  <a:themeElements>
    <a:clrScheme name="Глобус 3">
      <a:dk1>
        <a:srgbClr val="003B76"/>
      </a:dk1>
      <a:lt1>
        <a:srgbClr val="FFFFFF"/>
      </a:lt1>
      <a:dk2>
        <a:srgbClr val="0066CC"/>
      </a:dk2>
      <a:lt2>
        <a:srgbClr val="CCECFF"/>
      </a:lt2>
      <a:accent1>
        <a:srgbClr val="33CCCC"/>
      </a:accent1>
      <a:accent2>
        <a:srgbClr val="66CCFF"/>
      </a:accent2>
      <a:accent3>
        <a:srgbClr val="AAB8E2"/>
      </a:accent3>
      <a:accent4>
        <a:srgbClr val="DADADA"/>
      </a:accent4>
      <a:accent5>
        <a:srgbClr val="ADE2E2"/>
      </a:accent5>
      <a:accent6>
        <a:srgbClr val="5CB9E7"/>
      </a:accent6>
      <a:hlink>
        <a:srgbClr val="FFFFCC"/>
      </a:hlink>
      <a:folHlink>
        <a:srgbClr val="FFCC66"/>
      </a:folHlink>
    </a:clrScheme>
    <a:fontScheme name="Глобус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Глобус 1">
        <a:dk1>
          <a:srgbClr val="622100"/>
        </a:dk1>
        <a:lt1>
          <a:srgbClr val="FFFFFF"/>
        </a:lt1>
        <a:dk2>
          <a:srgbClr val="800000"/>
        </a:dk2>
        <a:lt2>
          <a:srgbClr val="FFFFCC"/>
        </a:lt2>
        <a:accent1>
          <a:srgbClr val="E42B00"/>
        </a:accent1>
        <a:accent2>
          <a:srgbClr val="996600"/>
        </a:accent2>
        <a:accent3>
          <a:srgbClr val="C0AAAA"/>
        </a:accent3>
        <a:accent4>
          <a:srgbClr val="DADADA"/>
        </a:accent4>
        <a:accent5>
          <a:srgbClr val="EFACAA"/>
        </a:accent5>
        <a:accent6>
          <a:srgbClr val="8A5C00"/>
        </a:accent6>
        <a:hlink>
          <a:srgbClr val="FADF6C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2">
        <a:dk1>
          <a:srgbClr val="5F4545"/>
        </a:dk1>
        <a:lt1>
          <a:srgbClr val="FFFFFF"/>
        </a:lt1>
        <a:dk2>
          <a:srgbClr val="8F6969"/>
        </a:dk2>
        <a:lt2>
          <a:srgbClr val="FFFFCC"/>
        </a:lt2>
        <a:accent1>
          <a:srgbClr val="CC6600"/>
        </a:accent1>
        <a:accent2>
          <a:srgbClr val="924C0C"/>
        </a:accent2>
        <a:accent3>
          <a:srgbClr val="C6B9B9"/>
        </a:accent3>
        <a:accent4>
          <a:srgbClr val="DADADA"/>
        </a:accent4>
        <a:accent5>
          <a:srgbClr val="E2B8AA"/>
        </a:accent5>
        <a:accent6>
          <a:srgbClr val="84440A"/>
        </a:accent6>
        <a:hlink>
          <a:srgbClr val="CFD375"/>
        </a:hlink>
        <a:folHlink>
          <a:srgbClr val="98BB9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3">
        <a:dk1>
          <a:srgbClr val="003B76"/>
        </a:dk1>
        <a:lt1>
          <a:srgbClr val="FFFFFF"/>
        </a:lt1>
        <a:dk2>
          <a:srgbClr val="0066CC"/>
        </a:dk2>
        <a:lt2>
          <a:srgbClr val="CCECFF"/>
        </a:lt2>
        <a:accent1>
          <a:srgbClr val="33CCCC"/>
        </a:accent1>
        <a:accent2>
          <a:srgbClr val="66CCFF"/>
        </a:accent2>
        <a:accent3>
          <a:srgbClr val="AAB8E2"/>
        </a:accent3>
        <a:accent4>
          <a:srgbClr val="DADADA"/>
        </a:accent4>
        <a:accent5>
          <a:srgbClr val="ADE2E2"/>
        </a:accent5>
        <a:accent6>
          <a:srgbClr val="5CB9E7"/>
        </a:accent6>
        <a:hlink>
          <a:srgbClr val="FFFFCC"/>
        </a:hlink>
        <a:folHlink>
          <a:srgbClr val="FF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4">
        <a:dk1>
          <a:srgbClr val="005856"/>
        </a:dk1>
        <a:lt1>
          <a:srgbClr val="FFFFFF"/>
        </a:lt1>
        <a:dk2>
          <a:srgbClr val="008080"/>
        </a:dk2>
        <a:lt2>
          <a:srgbClr val="FFFFCC"/>
        </a:lt2>
        <a:accent1>
          <a:srgbClr val="0099CC"/>
        </a:accent1>
        <a:accent2>
          <a:srgbClr val="00CCFF"/>
        </a:accent2>
        <a:accent3>
          <a:srgbClr val="AAC0C0"/>
        </a:accent3>
        <a:accent4>
          <a:srgbClr val="DADADA"/>
        </a:accent4>
        <a:accent5>
          <a:srgbClr val="AACAE2"/>
        </a:accent5>
        <a:accent6>
          <a:srgbClr val="00B9E7"/>
        </a:accent6>
        <a:hlink>
          <a:srgbClr val="1ACE9F"/>
        </a:hlink>
        <a:folHlink>
          <a:srgbClr val="948CCE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5">
        <a:dk1>
          <a:srgbClr val="3C5436"/>
        </a:dk1>
        <a:lt1>
          <a:srgbClr val="FFFFFF"/>
        </a:lt1>
        <a:dk2>
          <a:srgbClr val="5F8656"/>
        </a:dk2>
        <a:lt2>
          <a:srgbClr val="D6D8C0"/>
        </a:lt2>
        <a:accent1>
          <a:srgbClr val="61733D"/>
        </a:accent1>
        <a:accent2>
          <a:srgbClr val="324A39"/>
        </a:accent2>
        <a:accent3>
          <a:srgbClr val="B6C3B4"/>
        </a:accent3>
        <a:accent4>
          <a:srgbClr val="DADADA"/>
        </a:accent4>
        <a:accent5>
          <a:srgbClr val="B7BCAF"/>
        </a:accent5>
        <a:accent6>
          <a:srgbClr val="2C4233"/>
        </a:accent6>
        <a:hlink>
          <a:srgbClr val="73D588"/>
        </a:hlink>
        <a:folHlink>
          <a:srgbClr val="6F99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6">
        <a:dk1>
          <a:srgbClr val="5B7B65"/>
        </a:dk1>
        <a:lt1>
          <a:srgbClr val="FFFFFF"/>
        </a:lt1>
        <a:dk2>
          <a:srgbClr val="9ABE9D"/>
        </a:dk2>
        <a:lt2>
          <a:srgbClr val="336600"/>
        </a:lt2>
        <a:accent1>
          <a:srgbClr val="00CC66"/>
        </a:accent1>
        <a:accent2>
          <a:srgbClr val="4E7050"/>
        </a:accent2>
        <a:accent3>
          <a:srgbClr val="CADBCC"/>
        </a:accent3>
        <a:accent4>
          <a:srgbClr val="DADADA"/>
        </a:accent4>
        <a:accent5>
          <a:srgbClr val="AAE2B8"/>
        </a:accent5>
        <a:accent6>
          <a:srgbClr val="466548"/>
        </a:accent6>
        <a:hlink>
          <a:srgbClr val="FFFFCC"/>
        </a:hlink>
        <a:folHlink>
          <a:srgbClr val="9CE8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7">
        <a:dk1>
          <a:srgbClr val="4C4E44"/>
        </a:dk1>
        <a:lt1>
          <a:srgbClr val="FFFFFF"/>
        </a:lt1>
        <a:dk2>
          <a:srgbClr val="686B5D"/>
        </a:dk2>
        <a:lt2>
          <a:srgbClr val="D6D5C6"/>
        </a:lt2>
        <a:accent1>
          <a:srgbClr val="898D79"/>
        </a:accent1>
        <a:accent2>
          <a:srgbClr val="4D4F45"/>
        </a:accent2>
        <a:accent3>
          <a:srgbClr val="B9BAB6"/>
        </a:accent3>
        <a:accent4>
          <a:srgbClr val="DADADA"/>
        </a:accent4>
        <a:accent5>
          <a:srgbClr val="C4C5BE"/>
        </a:accent5>
        <a:accent6>
          <a:srgbClr val="45473E"/>
        </a:accent6>
        <a:hlink>
          <a:srgbClr val="58BE67"/>
        </a:hlink>
        <a:folHlink>
          <a:srgbClr val="C0C64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Глобус 8">
        <a:dk1>
          <a:srgbClr val="000000"/>
        </a:dk1>
        <a:lt1>
          <a:srgbClr val="FFFFDD"/>
        </a:lt1>
        <a:dk2>
          <a:srgbClr val="000000"/>
        </a:dk2>
        <a:lt2>
          <a:srgbClr val="98977A"/>
        </a:lt2>
        <a:accent1>
          <a:srgbClr val="BDCDA7"/>
        </a:accent1>
        <a:accent2>
          <a:srgbClr val="A0D060"/>
        </a:accent2>
        <a:accent3>
          <a:srgbClr val="FFFFEB"/>
        </a:accent3>
        <a:accent4>
          <a:srgbClr val="000000"/>
        </a:accent4>
        <a:accent5>
          <a:srgbClr val="DBE3D0"/>
        </a:accent5>
        <a:accent6>
          <a:srgbClr val="91BC56"/>
        </a:accent6>
        <a:hlink>
          <a:srgbClr val="FADD4E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Globe</Template>
  <TotalTime>194</TotalTime>
  <Words>522</Words>
  <Application>Microsoft Office PowerPoint</Application>
  <PresentationFormat>Экран (4:3)</PresentationFormat>
  <Paragraphs>40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Times New Roman</vt:lpstr>
      <vt:lpstr>Verdana</vt:lpstr>
      <vt:lpstr>Wingdings</vt:lpstr>
      <vt:lpstr>Глобус</vt:lpstr>
      <vt:lpstr>Организация и управление деятельностью ЦСП</vt:lpstr>
      <vt:lpstr>Содержание</vt:lpstr>
      <vt:lpstr>Общие понятия</vt:lpstr>
      <vt:lpstr>ШВСМ          ЦСП</vt:lpstr>
      <vt:lpstr>Цель деятельности ЦСП</vt:lpstr>
      <vt:lpstr>Задачи деятельности ЦСП </vt:lpstr>
      <vt:lpstr>История ЦСП и ШВСМ</vt:lpstr>
      <vt:lpstr>История ШВСМ</vt:lpstr>
      <vt:lpstr>Организация и содержание образовательного процесса</vt:lpstr>
      <vt:lpstr>Ссылки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чертов</dc:creator>
  <cp:lastModifiedBy>Николай Чертов</cp:lastModifiedBy>
  <cp:revision>7</cp:revision>
  <cp:lastPrinted>1601-01-01T00:00:00Z</cp:lastPrinted>
  <dcterms:created xsi:type="dcterms:W3CDTF">2011-11-07T20:21:06Z</dcterms:created>
  <dcterms:modified xsi:type="dcterms:W3CDTF">2024-09-12T22:37:58Z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