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300" r:id="rId3"/>
    <p:sldId id="301" r:id="rId4"/>
    <p:sldId id="302" r:id="rId5"/>
    <p:sldId id="304" r:id="rId6"/>
    <p:sldId id="305" r:id="rId7"/>
    <p:sldId id="303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96" r:id="rId16"/>
    <p:sldId id="273" r:id="rId17"/>
    <p:sldId id="274" r:id="rId18"/>
    <p:sldId id="272" r:id="rId19"/>
    <p:sldId id="265" r:id="rId20"/>
    <p:sldId id="266" r:id="rId21"/>
    <p:sldId id="267" r:id="rId22"/>
    <p:sldId id="297" r:id="rId23"/>
    <p:sldId id="268" r:id="rId24"/>
    <p:sldId id="269" r:id="rId25"/>
    <p:sldId id="270" r:id="rId26"/>
    <p:sldId id="271" r:id="rId27"/>
    <p:sldId id="275" r:id="rId28"/>
    <p:sldId id="276" r:id="rId29"/>
    <p:sldId id="282" r:id="rId30"/>
    <p:sldId id="299" r:id="rId31"/>
    <p:sldId id="280" r:id="rId32"/>
    <p:sldId id="298" r:id="rId33"/>
    <p:sldId id="293" r:id="rId34"/>
    <p:sldId id="295" r:id="rId35"/>
    <p:sldId id="292" r:id="rId36"/>
    <p:sldId id="291" r:id="rId37"/>
    <p:sldId id="283" r:id="rId38"/>
    <p:sldId id="286" r:id="rId39"/>
    <p:sldId id="287" r:id="rId40"/>
    <p:sldId id="284" r:id="rId4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858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A34906-E402-46EF-ADCB-6D85BD8ABD3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A56AD58B-556D-4562-ADF2-7A3B7CB3127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Физическая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культура</a:t>
          </a:r>
        </a:p>
      </dgm:t>
    </dgm:pt>
    <dgm:pt modelId="{297947A0-341D-4DFA-B48D-6D0C16E04CC4}" type="parTrans" cxnId="{99E665EA-4EEB-4B52-B3E5-10CB80E99052}">
      <dgm:prSet/>
      <dgm:spPr/>
    </dgm:pt>
    <dgm:pt modelId="{0F0EFEAA-9109-4A66-BC00-2EC42133A828}" type="sibTrans" cxnId="{99E665EA-4EEB-4B52-B3E5-10CB80E99052}">
      <dgm:prSet/>
      <dgm:spPr/>
    </dgm:pt>
    <dgm:pt modelId="{56071291-CC2C-4110-9258-738B2E96DE0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Физическое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воспитание</a:t>
          </a:r>
        </a:p>
      </dgm:t>
    </dgm:pt>
    <dgm:pt modelId="{9796BDC9-377B-453D-8B0C-B5E8487B423A}" type="parTrans" cxnId="{168C4AFF-13E5-4A38-96E0-34055CAD3EA3}">
      <dgm:prSet/>
      <dgm:spPr/>
    </dgm:pt>
    <dgm:pt modelId="{13B62421-4D06-46F5-BCEE-EDFF65BE1E2A}" type="sibTrans" cxnId="{168C4AFF-13E5-4A38-96E0-34055CAD3EA3}">
      <dgm:prSet/>
      <dgm:spPr/>
    </dgm:pt>
    <dgm:pt modelId="{6BC329B8-600A-4E7F-AD6E-FE58E3BB61F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Спорт</a:t>
          </a:r>
        </a:p>
      </dgm:t>
    </dgm:pt>
    <dgm:pt modelId="{BC5D0206-E7EF-4EE7-8500-E8DE6CBD2503}" type="parTrans" cxnId="{3442A6A5-450D-4292-A320-51BE9B7AC6D3}">
      <dgm:prSet/>
      <dgm:spPr/>
    </dgm:pt>
    <dgm:pt modelId="{3D22EE18-0095-4FF1-B52C-2A1D3758510E}" type="sibTrans" cxnId="{3442A6A5-450D-4292-A320-51BE9B7AC6D3}">
      <dgm:prSet/>
      <dgm:spPr/>
    </dgm:pt>
    <dgm:pt modelId="{A3691743-CAB6-4ED7-AD5D-169AE2D24B6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Физическая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реабилитация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и адаптация</a:t>
          </a:r>
        </a:p>
      </dgm:t>
    </dgm:pt>
    <dgm:pt modelId="{7C1F22F2-5F1E-4994-9B37-BB639EDCFC0E}" type="parTrans" cxnId="{0B195773-A638-4B12-A1A9-8DF2694A3BC8}">
      <dgm:prSet/>
      <dgm:spPr/>
    </dgm:pt>
    <dgm:pt modelId="{7EC3F115-9119-4BD8-9772-5AF5DE994F82}" type="sibTrans" cxnId="{0B195773-A638-4B12-A1A9-8DF2694A3BC8}">
      <dgm:prSet/>
      <dgm:spPr/>
    </dgm:pt>
    <dgm:pt modelId="{60F8C30A-AE4E-40AE-9620-AD294276D92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Физическая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рекреация</a:t>
          </a:r>
        </a:p>
      </dgm:t>
    </dgm:pt>
    <dgm:pt modelId="{65A07539-785C-438B-8769-D9A229677700}" type="parTrans" cxnId="{BA81022A-B86E-47A5-9EBB-8FA202F2F5EC}">
      <dgm:prSet/>
      <dgm:spPr/>
    </dgm:pt>
    <dgm:pt modelId="{C32E40E0-0094-466A-BBB8-C582C91707E2}" type="sibTrans" cxnId="{BA81022A-B86E-47A5-9EBB-8FA202F2F5EC}">
      <dgm:prSet/>
      <dgm:spPr/>
    </dgm:pt>
    <dgm:pt modelId="{1504ED9C-8EF1-4292-B44B-AF6B73F8F400}" type="pres">
      <dgm:prSet presAssocID="{F1A34906-E402-46EF-ADCB-6D85BD8ABD3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D0153CC-A706-4597-BFE2-F6160688B9A8}" type="pres">
      <dgm:prSet presAssocID="{A56AD58B-556D-4562-ADF2-7A3B7CB31276}" presName="hierRoot1" presStyleCnt="0">
        <dgm:presLayoutVars>
          <dgm:hierBranch/>
        </dgm:presLayoutVars>
      </dgm:prSet>
      <dgm:spPr/>
    </dgm:pt>
    <dgm:pt modelId="{7C99CCAD-761E-4EA3-A95F-878B2EEEB51A}" type="pres">
      <dgm:prSet presAssocID="{A56AD58B-556D-4562-ADF2-7A3B7CB31276}" presName="rootComposite1" presStyleCnt="0"/>
      <dgm:spPr/>
    </dgm:pt>
    <dgm:pt modelId="{A5445FE3-9615-4D09-860B-2E59812F3F39}" type="pres">
      <dgm:prSet presAssocID="{A56AD58B-556D-4562-ADF2-7A3B7CB31276}" presName="rootText1" presStyleLbl="node0" presStyleIdx="0" presStyleCnt="1">
        <dgm:presLayoutVars>
          <dgm:chPref val="3"/>
        </dgm:presLayoutVars>
      </dgm:prSet>
      <dgm:spPr/>
    </dgm:pt>
    <dgm:pt modelId="{E87B1ED8-03F2-4D04-9C59-01518D2E77B7}" type="pres">
      <dgm:prSet presAssocID="{A56AD58B-556D-4562-ADF2-7A3B7CB31276}" presName="rootConnector1" presStyleLbl="node1" presStyleIdx="0" presStyleCnt="0"/>
      <dgm:spPr/>
    </dgm:pt>
    <dgm:pt modelId="{A7A66E60-CE35-4A1E-AD2E-128F552A0D31}" type="pres">
      <dgm:prSet presAssocID="{A56AD58B-556D-4562-ADF2-7A3B7CB31276}" presName="hierChild2" presStyleCnt="0"/>
      <dgm:spPr/>
    </dgm:pt>
    <dgm:pt modelId="{3A15C80C-3FDB-4D72-A699-26B0E4DB4826}" type="pres">
      <dgm:prSet presAssocID="{9796BDC9-377B-453D-8B0C-B5E8487B423A}" presName="Name35" presStyleLbl="parChTrans1D2" presStyleIdx="0" presStyleCnt="4"/>
      <dgm:spPr/>
    </dgm:pt>
    <dgm:pt modelId="{E276B537-2C53-4BAD-902A-358F424C79CA}" type="pres">
      <dgm:prSet presAssocID="{56071291-CC2C-4110-9258-738B2E96DE00}" presName="hierRoot2" presStyleCnt="0">
        <dgm:presLayoutVars>
          <dgm:hierBranch/>
        </dgm:presLayoutVars>
      </dgm:prSet>
      <dgm:spPr/>
    </dgm:pt>
    <dgm:pt modelId="{C6EB2641-7AF1-4058-BA1B-D237AAC9C09F}" type="pres">
      <dgm:prSet presAssocID="{56071291-CC2C-4110-9258-738B2E96DE00}" presName="rootComposite" presStyleCnt="0"/>
      <dgm:spPr/>
    </dgm:pt>
    <dgm:pt modelId="{F7F4E441-3FF1-4898-B266-20597D0BAF8B}" type="pres">
      <dgm:prSet presAssocID="{56071291-CC2C-4110-9258-738B2E96DE00}" presName="rootText" presStyleLbl="node2" presStyleIdx="0" presStyleCnt="4">
        <dgm:presLayoutVars>
          <dgm:chPref val="3"/>
        </dgm:presLayoutVars>
      </dgm:prSet>
      <dgm:spPr/>
    </dgm:pt>
    <dgm:pt modelId="{B1BF0D5C-E15F-4A03-BA85-6069B1EC5416}" type="pres">
      <dgm:prSet presAssocID="{56071291-CC2C-4110-9258-738B2E96DE00}" presName="rootConnector" presStyleLbl="node2" presStyleIdx="0" presStyleCnt="4"/>
      <dgm:spPr/>
    </dgm:pt>
    <dgm:pt modelId="{D4A760B6-7B89-455F-B4DD-138594A096E5}" type="pres">
      <dgm:prSet presAssocID="{56071291-CC2C-4110-9258-738B2E96DE00}" presName="hierChild4" presStyleCnt="0"/>
      <dgm:spPr/>
    </dgm:pt>
    <dgm:pt modelId="{197F74F6-2DB2-442A-A77D-19322F5A0A60}" type="pres">
      <dgm:prSet presAssocID="{56071291-CC2C-4110-9258-738B2E96DE00}" presName="hierChild5" presStyleCnt="0"/>
      <dgm:spPr/>
    </dgm:pt>
    <dgm:pt modelId="{794DD0C5-6C28-440A-A543-CD4A7EF0D43C}" type="pres">
      <dgm:prSet presAssocID="{BC5D0206-E7EF-4EE7-8500-E8DE6CBD2503}" presName="Name35" presStyleLbl="parChTrans1D2" presStyleIdx="1" presStyleCnt="4"/>
      <dgm:spPr/>
    </dgm:pt>
    <dgm:pt modelId="{31A1AAF6-AE50-40E6-BB2C-8FDF619EEA82}" type="pres">
      <dgm:prSet presAssocID="{6BC329B8-600A-4E7F-AD6E-FE58E3BB61F3}" presName="hierRoot2" presStyleCnt="0">
        <dgm:presLayoutVars>
          <dgm:hierBranch/>
        </dgm:presLayoutVars>
      </dgm:prSet>
      <dgm:spPr/>
    </dgm:pt>
    <dgm:pt modelId="{A3355CEB-CADE-4E3C-94DD-7CCB19F2B96C}" type="pres">
      <dgm:prSet presAssocID="{6BC329B8-600A-4E7F-AD6E-FE58E3BB61F3}" presName="rootComposite" presStyleCnt="0"/>
      <dgm:spPr/>
    </dgm:pt>
    <dgm:pt modelId="{E2A26EED-E210-41E4-8060-C6577968A05E}" type="pres">
      <dgm:prSet presAssocID="{6BC329B8-600A-4E7F-AD6E-FE58E3BB61F3}" presName="rootText" presStyleLbl="node2" presStyleIdx="1" presStyleCnt="4">
        <dgm:presLayoutVars>
          <dgm:chPref val="3"/>
        </dgm:presLayoutVars>
      </dgm:prSet>
      <dgm:spPr/>
    </dgm:pt>
    <dgm:pt modelId="{E112A14B-27B4-4298-94E1-34542392B050}" type="pres">
      <dgm:prSet presAssocID="{6BC329B8-600A-4E7F-AD6E-FE58E3BB61F3}" presName="rootConnector" presStyleLbl="node2" presStyleIdx="1" presStyleCnt="4"/>
      <dgm:spPr/>
    </dgm:pt>
    <dgm:pt modelId="{69B87A59-EAAA-484F-B6B5-2B35ED2C36DE}" type="pres">
      <dgm:prSet presAssocID="{6BC329B8-600A-4E7F-AD6E-FE58E3BB61F3}" presName="hierChild4" presStyleCnt="0"/>
      <dgm:spPr/>
    </dgm:pt>
    <dgm:pt modelId="{E4DBEC43-A795-4D59-8F43-301F70791AEC}" type="pres">
      <dgm:prSet presAssocID="{6BC329B8-600A-4E7F-AD6E-FE58E3BB61F3}" presName="hierChild5" presStyleCnt="0"/>
      <dgm:spPr/>
    </dgm:pt>
    <dgm:pt modelId="{8AF61FFE-22CD-4148-A8AC-9C74F5986D12}" type="pres">
      <dgm:prSet presAssocID="{7C1F22F2-5F1E-4994-9B37-BB639EDCFC0E}" presName="Name35" presStyleLbl="parChTrans1D2" presStyleIdx="2" presStyleCnt="4"/>
      <dgm:spPr/>
    </dgm:pt>
    <dgm:pt modelId="{652A2508-61F3-47AD-8B4E-4553D5AAE956}" type="pres">
      <dgm:prSet presAssocID="{A3691743-CAB6-4ED7-AD5D-169AE2D24B61}" presName="hierRoot2" presStyleCnt="0">
        <dgm:presLayoutVars>
          <dgm:hierBranch/>
        </dgm:presLayoutVars>
      </dgm:prSet>
      <dgm:spPr/>
    </dgm:pt>
    <dgm:pt modelId="{AD7BAF63-317F-4B1A-8EE6-7C4587CA62D3}" type="pres">
      <dgm:prSet presAssocID="{A3691743-CAB6-4ED7-AD5D-169AE2D24B61}" presName="rootComposite" presStyleCnt="0"/>
      <dgm:spPr/>
    </dgm:pt>
    <dgm:pt modelId="{53AA0136-98AB-4A46-973E-5CB1904D0E07}" type="pres">
      <dgm:prSet presAssocID="{A3691743-CAB6-4ED7-AD5D-169AE2D24B61}" presName="rootText" presStyleLbl="node2" presStyleIdx="2" presStyleCnt="4">
        <dgm:presLayoutVars>
          <dgm:chPref val="3"/>
        </dgm:presLayoutVars>
      </dgm:prSet>
      <dgm:spPr/>
    </dgm:pt>
    <dgm:pt modelId="{C45C284A-744F-4EE1-91A1-1C56800617C1}" type="pres">
      <dgm:prSet presAssocID="{A3691743-CAB6-4ED7-AD5D-169AE2D24B61}" presName="rootConnector" presStyleLbl="node2" presStyleIdx="2" presStyleCnt="4"/>
      <dgm:spPr/>
    </dgm:pt>
    <dgm:pt modelId="{FBF57865-6A79-48D5-B784-1D110EE1564F}" type="pres">
      <dgm:prSet presAssocID="{A3691743-CAB6-4ED7-AD5D-169AE2D24B61}" presName="hierChild4" presStyleCnt="0"/>
      <dgm:spPr/>
    </dgm:pt>
    <dgm:pt modelId="{E9DA5FB4-E0FC-4B0B-A57B-5E57B69E64B3}" type="pres">
      <dgm:prSet presAssocID="{A3691743-CAB6-4ED7-AD5D-169AE2D24B61}" presName="hierChild5" presStyleCnt="0"/>
      <dgm:spPr/>
    </dgm:pt>
    <dgm:pt modelId="{BF7C5C50-35D0-455A-8912-B1231D9529B9}" type="pres">
      <dgm:prSet presAssocID="{65A07539-785C-438B-8769-D9A229677700}" presName="Name35" presStyleLbl="parChTrans1D2" presStyleIdx="3" presStyleCnt="4"/>
      <dgm:spPr/>
    </dgm:pt>
    <dgm:pt modelId="{EE525C99-7EC0-4CDD-AA5E-7D66D873BDE6}" type="pres">
      <dgm:prSet presAssocID="{60F8C30A-AE4E-40AE-9620-AD294276D92D}" presName="hierRoot2" presStyleCnt="0">
        <dgm:presLayoutVars>
          <dgm:hierBranch/>
        </dgm:presLayoutVars>
      </dgm:prSet>
      <dgm:spPr/>
    </dgm:pt>
    <dgm:pt modelId="{CE769BDF-BC59-479E-80B5-D19E46DACE6B}" type="pres">
      <dgm:prSet presAssocID="{60F8C30A-AE4E-40AE-9620-AD294276D92D}" presName="rootComposite" presStyleCnt="0"/>
      <dgm:spPr/>
    </dgm:pt>
    <dgm:pt modelId="{19D905A4-C2C0-40AB-BB78-D6E86736C985}" type="pres">
      <dgm:prSet presAssocID="{60F8C30A-AE4E-40AE-9620-AD294276D92D}" presName="rootText" presStyleLbl="node2" presStyleIdx="3" presStyleCnt="4">
        <dgm:presLayoutVars>
          <dgm:chPref val="3"/>
        </dgm:presLayoutVars>
      </dgm:prSet>
      <dgm:spPr/>
    </dgm:pt>
    <dgm:pt modelId="{572E5678-ED50-453F-8AEA-807B2E8BB4D8}" type="pres">
      <dgm:prSet presAssocID="{60F8C30A-AE4E-40AE-9620-AD294276D92D}" presName="rootConnector" presStyleLbl="node2" presStyleIdx="3" presStyleCnt="4"/>
      <dgm:spPr/>
    </dgm:pt>
    <dgm:pt modelId="{FA36ACAA-3BF1-4295-809D-06A5EBA24F5A}" type="pres">
      <dgm:prSet presAssocID="{60F8C30A-AE4E-40AE-9620-AD294276D92D}" presName="hierChild4" presStyleCnt="0"/>
      <dgm:spPr/>
    </dgm:pt>
    <dgm:pt modelId="{D706AF1B-0465-431D-A7ED-7B7D96CE5594}" type="pres">
      <dgm:prSet presAssocID="{60F8C30A-AE4E-40AE-9620-AD294276D92D}" presName="hierChild5" presStyleCnt="0"/>
      <dgm:spPr/>
    </dgm:pt>
    <dgm:pt modelId="{F9305371-0F15-4A81-8985-9627B3D53081}" type="pres">
      <dgm:prSet presAssocID="{A56AD58B-556D-4562-ADF2-7A3B7CB31276}" presName="hierChild3" presStyleCnt="0"/>
      <dgm:spPr/>
    </dgm:pt>
  </dgm:ptLst>
  <dgm:cxnLst>
    <dgm:cxn modelId="{6F0FBA1E-635D-4844-9DE3-860CC8D96DC0}" type="presOf" srcId="{A3691743-CAB6-4ED7-AD5D-169AE2D24B61}" destId="{53AA0136-98AB-4A46-973E-5CB1904D0E07}" srcOrd="0" destOrd="0" presId="urn:microsoft.com/office/officeart/2005/8/layout/orgChart1"/>
    <dgm:cxn modelId="{B5B99B1F-5ACF-4317-AD6F-D1968A126F06}" type="presOf" srcId="{A3691743-CAB6-4ED7-AD5D-169AE2D24B61}" destId="{C45C284A-744F-4EE1-91A1-1C56800617C1}" srcOrd="1" destOrd="0" presId="urn:microsoft.com/office/officeart/2005/8/layout/orgChart1"/>
    <dgm:cxn modelId="{ED6A6223-2D4F-49C8-88C9-6EFE0BA6C2D0}" type="presOf" srcId="{A56AD58B-556D-4562-ADF2-7A3B7CB31276}" destId="{A5445FE3-9615-4D09-860B-2E59812F3F39}" srcOrd="0" destOrd="0" presId="urn:microsoft.com/office/officeart/2005/8/layout/orgChart1"/>
    <dgm:cxn modelId="{E5ABAC26-CACB-4B46-A07E-6021FE4CCE87}" type="presOf" srcId="{A56AD58B-556D-4562-ADF2-7A3B7CB31276}" destId="{E87B1ED8-03F2-4D04-9C59-01518D2E77B7}" srcOrd="1" destOrd="0" presId="urn:microsoft.com/office/officeart/2005/8/layout/orgChart1"/>
    <dgm:cxn modelId="{BA81022A-B86E-47A5-9EBB-8FA202F2F5EC}" srcId="{A56AD58B-556D-4562-ADF2-7A3B7CB31276}" destId="{60F8C30A-AE4E-40AE-9620-AD294276D92D}" srcOrd="3" destOrd="0" parTransId="{65A07539-785C-438B-8769-D9A229677700}" sibTransId="{C32E40E0-0094-466A-BBB8-C582C91707E2}"/>
    <dgm:cxn modelId="{DAA5A82A-741B-4F35-A928-606456C7F002}" type="presOf" srcId="{9796BDC9-377B-453D-8B0C-B5E8487B423A}" destId="{3A15C80C-3FDB-4D72-A699-26B0E4DB4826}" srcOrd="0" destOrd="0" presId="urn:microsoft.com/office/officeart/2005/8/layout/orgChart1"/>
    <dgm:cxn modelId="{EE152545-07B6-43A9-B718-81E9396ED0EE}" type="presOf" srcId="{60F8C30A-AE4E-40AE-9620-AD294276D92D}" destId="{572E5678-ED50-453F-8AEA-807B2E8BB4D8}" srcOrd="1" destOrd="0" presId="urn:microsoft.com/office/officeart/2005/8/layout/orgChart1"/>
    <dgm:cxn modelId="{7FF55C6A-B616-4388-8E51-3E758A24B8BB}" type="presOf" srcId="{60F8C30A-AE4E-40AE-9620-AD294276D92D}" destId="{19D905A4-C2C0-40AB-BB78-D6E86736C985}" srcOrd="0" destOrd="0" presId="urn:microsoft.com/office/officeart/2005/8/layout/orgChart1"/>
    <dgm:cxn modelId="{479C3A6D-4796-4593-ADBD-3E97F490D204}" type="presOf" srcId="{65A07539-785C-438B-8769-D9A229677700}" destId="{BF7C5C50-35D0-455A-8912-B1231D9529B9}" srcOrd="0" destOrd="0" presId="urn:microsoft.com/office/officeart/2005/8/layout/orgChart1"/>
    <dgm:cxn modelId="{72C3846D-E6BC-4DBA-AB35-243C564EA5A1}" type="presOf" srcId="{56071291-CC2C-4110-9258-738B2E96DE00}" destId="{B1BF0D5C-E15F-4A03-BA85-6069B1EC5416}" srcOrd="1" destOrd="0" presId="urn:microsoft.com/office/officeart/2005/8/layout/orgChart1"/>
    <dgm:cxn modelId="{0B195773-A638-4B12-A1A9-8DF2694A3BC8}" srcId="{A56AD58B-556D-4562-ADF2-7A3B7CB31276}" destId="{A3691743-CAB6-4ED7-AD5D-169AE2D24B61}" srcOrd="2" destOrd="0" parTransId="{7C1F22F2-5F1E-4994-9B37-BB639EDCFC0E}" sibTransId="{7EC3F115-9119-4BD8-9772-5AF5DE994F82}"/>
    <dgm:cxn modelId="{3442A6A5-450D-4292-A320-51BE9B7AC6D3}" srcId="{A56AD58B-556D-4562-ADF2-7A3B7CB31276}" destId="{6BC329B8-600A-4E7F-AD6E-FE58E3BB61F3}" srcOrd="1" destOrd="0" parTransId="{BC5D0206-E7EF-4EE7-8500-E8DE6CBD2503}" sibTransId="{3D22EE18-0095-4FF1-B52C-2A1D3758510E}"/>
    <dgm:cxn modelId="{03E46AB9-4270-450A-82E9-22167411BA80}" type="presOf" srcId="{BC5D0206-E7EF-4EE7-8500-E8DE6CBD2503}" destId="{794DD0C5-6C28-440A-A543-CD4A7EF0D43C}" srcOrd="0" destOrd="0" presId="urn:microsoft.com/office/officeart/2005/8/layout/orgChart1"/>
    <dgm:cxn modelId="{6F00D7B9-1894-4311-891C-7F94C3C1D099}" type="presOf" srcId="{7C1F22F2-5F1E-4994-9B37-BB639EDCFC0E}" destId="{8AF61FFE-22CD-4148-A8AC-9C74F5986D12}" srcOrd="0" destOrd="0" presId="urn:microsoft.com/office/officeart/2005/8/layout/orgChart1"/>
    <dgm:cxn modelId="{D17517C5-FE85-4EAF-ABB4-07385AC9B182}" type="presOf" srcId="{6BC329B8-600A-4E7F-AD6E-FE58E3BB61F3}" destId="{E2A26EED-E210-41E4-8060-C6577968A05E}" srcOrd="0" destOrd="0" presId="urn:microsoft.com/office/officeart/2005/8/layout/orgChart1"/>
    <dgm:cxn modelId="{22F814CE-A33C-45A7-B930-1535D4510A5A}" type="presOf" srcId="{56071291-CC2C-4110-9258-738B2E96DE00}" destId="{F7F4E441-3FF1-4898-B266-20597D0BAF8B}" srcOrd="0" destOrd="0" presId="urn:microsoft.com/office/officeart/2005/8/layout/orgChart1"/>
    <dgm:cxn modelId="{99E665EA-4EEB-4B52-B3E5-10CB80E99052}" srcId="{F1A34906-E402-46EF-ADCB-6D85BD8ABD32}" destId="{A56AD58B-556D-4562-ADF2-7A3B7CB31276}" srcOrd="0" destOrd="0" parTransId="{297947A0-341D-4DFA-B48D-6D0C16E04CC4}" sibTransId="{0F0EFEAA-9109-4A66-BC00-2EC42133A828}"/>
    <dgm:cxn modelId="{072E9CFB-47A1-4D96-A1F6-6DF2592976CA}" type="presOf" srcId="{F1A34906-E402-46EF-ADCB-6D85BD8ABD32}" destId="{1504ED9C-8EF1-4292-B44B-AF6B73F8F400}" srcOrd="0" destOrd="0" presId="urn:microsoft.com/office/officeart/2005/8/layout/orgChart1"/>
    <dgm:cxn modelId="{442939FC-9B93-481E-9897-BEBDB3304502}" type="presOf" srcId="{6BC329B8-600A-4E7F-AD6E-FE58E3BB61F3}" destId="{E112A14B-27B4-4298-94E1-34542392B050}" srcOrd="1" destOrd="0" presId="urn:microsoft.com/office/officeart/2005/8/layout/orgChart1"/>
    <dgm:cxn modelId="{168C4AFF-13E5-4A38-96E0-34055CAD3EA3}" srcId="{A56AD58B-556D-4562-ADF2-7A3B7CB31276}" destId="{56071291-CC2C-4110-9258-738B2E96DE00}" srcOrd="0" destOrd="0" parTransId="{9796BDC9-377B-453D-8B0C-B5E8487B423A}" sibTransId="{13B62421-4D06-46F5-BCEE-EDFF65BE1E2A}"/>
    <dgm:cxn modelId="{09DE01B8-43AA-4CF1-9B54-6636B1C65766}" type="presParOf" srcId="{1504ED9C-8EF1-4292-B44B-AF6B73F8F400}" destId="{AD0153CC-A706-4597-BFE2-F6160688B9A8}" srcOrd="0" destOrd="0" presId="urn:microsoft.com/office/officeart/2005/8/layout/orgChart1"/>
    <dgm:cxn modelId="{F6D40C9C-EBC6-4C31-9CC2-7137ADE507C7}" type="presParOf" srcId="{AD0153CC-A706-4597-BFE2-F6160688B9A8}" destId="{7C99CCAD-761E-4EA3-A95F-878B2EEEB51A}" srcOrd="0" destOrd="0" presId="urn:microsoft.com/office/officeart/2005/8/layout/orgChart1"/>
    <dgm:cxn modelId="{B2609D85-CA92-4860-B1C4-908CE08EDA8C}" type="presParOf" srcId="{7C99CCAD-761E-4EA3-A95F-878B2EEEB51A}" destId="{A5445FE3-9615-4D09-860B-2E59812F3F39}" srcOrd="0" destOrd="0" presId="urn:microsoft.com/office/officeart/2005/8/layout/orgChart1"/>
    <dgm:cxn modelId="{C31B5F1B-99DB-40B0-ADB7-8E346EC08877}" type="presParOf" srcId="{7C99CCAD-761E-4EA3-A95F-878B2EEEB51A}" destId="{E87B1ED8-03F2-4D04-9C59-01518D2E77B7}" srcOrd="1" destOrd="0" presId="urn:microsoft.com/office/officeart/2005/8/layout/orgChart1"/>
    <dgm:cxn modelId="{FBF10B55-7258-4997-9B59-A5BA94A257F6}" type="presParOf" srcId="{AD0153CC-A706-4597-BFE2-F6160688B9A8}" destId="{A7A66E60-CE35-4A1E-AD2E-128F552A0D31}" srcOrd="1" destOrd="0" presId="urn:microsoft.com/office/officeart/2005/8/layout/orgChart1"/>
    <dgm:cxn modelId="{65CB20FC-146E-4D6A-B894-F733B0EA32F8}" type="presParOf" srcId="{A7A66E60-CE35-4A1E-AD2E-128F552A0D31}" destId="{3A15C80C-3FDB-4D72-A699-26B0E4DB4826}" srcOrd="0" destOrd="0" presId="urn:microsoft.com/office/officeart/2005/8/layout/orgChart1"/>
    <dgm:cxn modelId="{C9582526-DB49-411D-B410-8DA9CB2B6AFE}" type="presParOf" srcId="{A7A66E60-CE35-4A1E-AD2E-128F552A0D31}" destId="{E276B537-2C53-4BAD-902A-358F424C79CA}" srcOrd="1" destOrd="0" presId="urn:microsoft.com/office/officeart/2005/8/layout/orgChart1"/>
    <dgm:cxn modelId="{70DF7707-7113-4D9D-B1DE-C4C1A29C5AEF}" type="presParOf" srcId="{E276B537-2C53-4BAD-902A-358F424C79CA}" destId="{C6EB2641-7AF1-4058-BA1B-D237AAC9C09F}" srcOrd="0" destOrd="0" presId="urn:microsoft.com/office/officeart/2005/8/layout/orgChart1"/>
    <dgm:cxn modelId="{9A40F303-68F4-488C-A418-8AE427BA2CB7}" type="presParOf" srcId="{C6EB2641-7AF1-4058-BA1B-D237AAC9C09F}" destId="{F7F4E441-3FF1-4898-B266-20597D0BAF8B}" srcOrd="0" destOrd="0" presId="urn:microsoft.com/office/officeart/2005/8/layout/orgChart1"/>
    <dgm:cxn modelId="{2B852709-EF5E-44ED-9F76-CEB83299DCE5}" type="presParOf" srcId="{C6EB2641-7AF1-4058-BA1B-D237AAC9C09F}" destId="{B1BF0D5C-E15F-4A03-BA85-6069B1EC5416}" srcOrd="1" destOrd="0" presId="urn:microsoft.com/office/officeart/2005/8/layout/orgChart1"/>
    <dgm:cxn modelId="{3D8489F7-5437-48B5-90EA-FABF9FEA5B03}" type="presParOf" srcId="{E276B537-2C53-4BAD-902A-358F424C79CA}" destId="{D4A760B6-7B89-455F-B4DD-138594A096E5}" srcOrd="1" destOrd="0" presId="urn:microsoft.com/office/officeart/2005/8/layout/orgChart1"/>
    <dgm:cxn modelId="{36795D47-C6CA-4BDC-B108-FB543FB59EAB}" type="presParOf" srcId="{E276B537-2C53-4BAD-902A-358F424C79CA}" destId="{197F74F6-2DB2-442A-A77D-19322F5A0A60}" srcOrd="2" destOrd="0" presId="urn:microsoft.com/office/officeart/2005/8/layout/orgChart1"/>
    <dgm:cxn modelId="{D64B777B-3D44-4FA4-935C-F1EEAC48ED7A}" type="presParOf" srcId="{A7A66E60-CE35-4A1E-AD2E-128F552A0D31}" destId="{794DD0C5-6C28-440A-A543-CD4A7EF0D43C}" srcOrd="2" destOrd="0" presId="urn:microsoft.com/office/officeart/2005/8/layout/orgChart1"/>
    <dgm:cxn modelId="{F5D6AEAB-CF31-4537-A20B-DF7D6839A572}" type="presParOf" srcId="{A7A66E60-CE35-4A1E-AD2E-128F552A0D31}" destId="{31A1AAF6-AE50-40E6-BB2C-8FDF619EEA82}" srcOrd="3" destOrd="0" presId="urn:microsoft.com/office/officeart/2005/8/layout/orgChart1"/>
    <dgm:cxn modelId="{42F92261-2BD2-466B-8007-9E0A02291128}" type="presParOf" srcId="{31A1AAF6-AE50-40E6-BB2C-8FDF619EEA82}" destId="{A3355CEB-CADE-4E3C-94DD-7CCB19F2B96C}" srcOrd="0" destOrd="0" presId="urn:microsoft.com/office/officeart/2005/8/layout/orgChart1"/>
    <dgm:cxn modelId="{DA3F57BD-9527-4A79-98B0-9E11F8340837}" type="presParOf" srcId="{A3355CEB-CADE-4E3C-94DD-7CCB19F2B96C}" destId="{E2A26EED-E210-41E4-8060-C6577968A05E}" srcOrd="0" destOrd="0" presId="urn:microsoft.com/office/officeart/2005/8/layout/orgChart1"/>
    <dgm:cxn modelId="{92079E5F-4EFD-4E91-B9EA-66D96A07FD79}" type="presParOf" srcId="{A3355CEB-CADE-4E3C-94DD-7CCB19F2B96C}" destId="{E112A14B-27B4-4298-94E1-34542392B050}" srcOrd="1" destOrd="0" presId="urn:microsoft.com/office/officeart/2005/8/layout/orgChart1"/>
    <dgm:cxn modelId="{3C78220C-39F6-4065-9A0E-F6065FC7DC55}" type="presParOf" srcId="{31A1AAF6-AE50-40E6-BB2C-8FDF619EEA82}" destId="{69B87A59-EAAA-484F-B6B5-2B35ED2C36DE}" srcOrd="1" destOrd="0" presId="urn:microsoft.com/office/officeart/2005/8/layout/orgChart1"/>
    <dgm:cxn modelId="{341FDAED-74A7-42F6-A7F3-DF4D17DEB496}" type="presParOf" srcId="{31A1AAF6-AE50-40E6-BB2C-8FDF619EEA82}" destId="{E4DBEC43-A795-4D59-8F43-301F70791AEC}" srcOrd="2" destOrd="0" presId="urn:microsoft.com/office/officeart/2005/8/layout/orgChart1"/>
    <dgm:cxn modelId="{29E9D64C-11DF-4095-8726-A400F951A62B}" type="presParOf" srcId="{A7A66E60-CE35-4A1E-AD2E-128F552A0D31}" destId="{8AF61FFE-22CD-4148-A8AC-9C74F5986D12}" srcOrd="4" destOrd="0" presId="urn:microsoft.com/office/officeart/2005/8/layout/orgChart1"/>
    <dgm:cxn modelId="{9097D24A-1BB8-4DB5-9268-6E550081FF14}" type="presParOf" srcId="{A7A66E60-CE35-4A1E-AD2E-128F552A0D31}" destId="{652A2508-61F3-47AD-8B4E-4553D5AAE956}" srcOrd="5" destOrd="0" presId="urn:microsoft.com/office/officeart/2005/8/layout/orgChart1"/>
    <dgm:cxn modelId="{94713621-F029-40BA-9F68-5F6BB5278227}" type="presParOf" srcId="{652A2508-61F3-47AD-8B4E-4553D5AAE956}" destId="{AD7BAF63-317F-4B1A-8EE6-7C4587CA62D3}" srcOrd="0" destOrd="0" presId="urn:microsoft.com/office/officeart/2005/8/layout/orgChart1"/>
    <dgm:cxn modelId="{BB2056CC-074A-40B5-9746-03AFFDAB9DFD}" type="presParOf" srcId="{AD7BAF63-317F-4B1A-8EE6-7C4587CA62D3}" destId="{53AA0136-98AB-4A46-973E-5CB1904D0E07}" srcOrd="0" destOrd="0" presId="urn:microsoft.com/office/officeart/2005/8/layout/orgChart1"/>
    <dgm:cxn modelId="{7991B51B-BAC9-44E6-9E90-CB2185F9BB3F}" type="presParOf" srcId="{AD7BAF63-317F-4B1A-8EE6-7C4587CA62D3}" destId="{C45C284A-744F-4EE1-91A1-1C56800617C1}" srcOrd="1" destOrd="0" presId="urn:microsoft.com/office/officeart/2005/8/layout/orgChart1"/>
    <dgm:cxn modelId="{4F63795B-D120-49DE-91EA-A8BB5A7C4870}" type="presParOf" srcId="{652A2508-61F3-47AD-8B4E-4553D5AAE956}" destId="{FBF57865-6A79-48D5-B784-1D110EE1564F}" srcOrd="1" destOrd="0" presId="urn:microsoft.com/office/officeart/2005/8/layout/orgChart1"/>
    <dgm:cxn modelId="{7B2198A1-79E6-40B9-86F4-80CB62F411F9}" type="presParOf" srcId="{652A2508-61F3-47AD-8B4E-4553D5AAE956}" destId="{E9DA5FB4-E0FC-4B0B-A57B-5E57B69E64B3}" srcOrd="2" destOrd="0" presId="urn:microsoft.com/office/officeart/2005/8/layout/orgChart1"/>
    <dgm:cxn modelId="{D8A6B5D8-6B50-47E8-8257-7022A608AA06}" type="presParOf" srcId="{A7A66E60-CE35-4A1E-AD2E-128F552A0D31}" destId="{BF7C5C50-35D0-455A-8912-B1231D9529B9}" srcOrd="6" destOrd="0" presId="urn:microsoft.com/office/officeart/2005/8/layout/orgChart1"/>
    <dgm:cxn modelId="{64FB817E-36FC-4D5E-B220-081D1D4A065C}" type="presParOf" srcId="{A7A66E60-CE35-4A1E-AD2E-128F552A0D31}" destId="{EE525C99-7EC0-4CDD-AA5E-7D66D873BDE6}" srcOrd="7" destOrd="0" presId="urn:microsoft.com/office/officeart/2005/8/layout/orgChart1"/>
    <dgm:cxn modelId="{CF8C74F6-6198-47A1-98BD-CB7492F82038}" type="presParOf" srcId="{EE525C99-7EC0-4CDD-AA5E-7D66D873BDE6}" destId="{CE769BDF-BC59-479E-80B5-D19E46DACE6B}" srcOrd="0" destOrd="0" presId="urn:microsoft.com/office/officeart/2005/8/layout/orgChart1"/>
    <dgm:cxn modelId="{32AEA4B5-35BB-405D-869D-B6C0E9FB28B2}" type="presParOf" srcId="{CE769BDF-BC59-479E-80B5-D19E46DACE6B}" destId="{19D905A4-C2C0-40AB-BB78-D6E86736C985}" srcOrd="0" destOrd="0" presId="urn:microsoft.com/office/officeart/2005/8/layout/orgChart1"/>
    <dgm:cxn modelId="{17629C4E-5DB3-45DB-A34B-A28EC17C5184}" type="presParOf" srcId="{CE769BDF-BC59-479E-80B5-D19E46DACE6B}" destId="{572E5678-ED50-453F-8AEA-807B2E8BB4D8}" srcOrd="1" destOrd="0" presId="urn:microsoft.com/office/officeart/2005/8/layout/orgChart1"/>
    <dgm:cxn modelId="{1D68ECF9-C37D-45B2-A8B5-49D4316FB31E}" type="presParOf" srcId="{EE525C99-7EC0-4CDD-AA5E-7D66D873BDE6}" destId="{FA36ACAA-3BF1-4295-809D-06A5EBA24F5A}" srcOrd="1" destOrd="0" presId="urn:microsoft.com/office/officeart/2005/8/layout/orgChart1"/>
    <dgm:cxn modelId="{D2D1CEE5-4CEC-4FF0-985F-0AD32C636C78}" type="presParOf" srcId="{EE525C99-7EC0-4CDD-AA5E-7D66D873BDE6}" destId="{D706AF1B-0465-431D-A7ED-7B7D96CE5594}" srcOrd="2" destOrd="0" presId="urn:microsoft.com/office/officeart/2005/8/layout/orgChart1"/>
    <dgm:cxn modelId="{02B2CCAC-EDE2-4E25-97B3-BA005B72ADCA}" type="presParOf" srcId="{AD0153CC-A706-4597-BFE2-F6160688B9A8}" destId="{F9305371-0F15-4A81-8985-9627B3D530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9E9791-46D0-4983-A0F3-A45FB60B270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92BF0505-2DD5-4DB0-99E6-6452C7BF3C9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Спорт</a:t>
          </a:r>
        </a:p>
      </dgm:t>
    </dgm:pt>
    <dgm:pt modelId="{2D2AEEE9-9C21-405A-A82C-42AFD3C52C53}" type="parTrans" cxnId="{5495DA0C-FAF0-4893-B941-51F881C5D3F9}">
      <dgm:prSet/>
      <dgm:spPr/>
    </dgm:pt>
    <dgm:pt modelId="{BC94ABED-52F8-4787-BDAC-F19091E3BDE7}" type="sibTrans" cxnId="{5495DA0C-FAF0-4893-B941-51F881C5D3F9}">
      <dgm:prSet/>
      <dgm:spPr/>
    </dgm:pt>
    <dgm:pt modelId="{8F876609-1C42-44AD-A56B-5A9F829198B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Спорт высших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достижений</a:t>
          </a:r>
        </a:p>
      </dgm:t>
    </dgm:pt>
    <dgm:pt modelId="{D26A0693-66F6-48FE-ADDB-14741B5B4F2C}" type="parTrans" cxnId="{3E0D4BB9-67E3-4B47-9660-312F19EDCBDE}">
      <dgm:prSet/>
      <dgm:spPr/>
    </dgm:pt>
    <dgm:pt modelId="{0DA8E3DA-4955-4A00-9BA2-9A7CBC7C56FF}" type="sibTrans" cxnId="{3E0D4BB9-67E3-4B47-9660-312F19EDCBDE}">
      <dgm:prSet/>
      <dgm:spPr/>
    </dgm:pt>
    <dgm:pt modelId="{AAB62748-5A42-485C-9C9D-6CEDB0727FA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Массовый спорт</a:t>
          </a:r>
        </a:p>
      </dgm:t>
    </dgm:pt>
    <dgm:pt modelId="{E42FA08F-8034-4F25-BEE4-F894828D22F3}" type="parTrans" cxnId="{D459A49E-9765-46F0-97A5-154EB25C0647}">
      <dgm:prSet/>
      <dgm:spPr/>
    </dgm:pt>
    <dgm:pt modelId="{20C18B20-085E-4860-908C-9C809DF1CFD0}" type="sibTrans" cxnId="{D459A49E-9765-46F0-97A5-154EB25C0647}">
      <dgm:prSet/>
      <dgm:spPr/>
    </dgm:pt>
    <dgm:pt modelId="{A202D461-D8AB-4DA3-851F-7999467C565B}" type="pres">
      <dgm:prSet presAssocID="{DB9E9791-46D0-4983-A0F3-A45FB60B270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E607A2D-C3F3-45A3-A3ED-00A0FC6EC27D}" type="pres">
      <dgm:prSet presAssocID="{92BF0505-2DD5-4DB0-99E6-6452C7BF3C99}" presName="hierRoot1" presStyleCnt="0">
        <dgm:presLayoutVars>
          <dgm:hierBranch/>
        </dgm:presLayoutVars>
      </dgm:prSet>
      <dgm:spPr/>
    </dgm:pt>
    <dgm:pt modelId="{8F50CD10-88D6-418E-B0A2-CB891BF5AB47}" type="pres">
      <dgm:prSet presAssocID="{92BF0505-2DD5-4DB0-99E6-6452C7BF3C99}" presName="rootComposite1" presStyleCnt="0"/>
      <dgm:spPr/>
    </dgm:pt>
    <dgm:pt modelId="{365E330C-D450-4D6C-A691-9A6943772231}" type="pres">
      <dgm:prSet presAssocID="{92BF0505-2DD5-4DB0-99E6-6452C7BF3C99}" presName="rootText1" presStyleLbl="node0" presStyleIdx="0" presStyleCnt="1">
        <dgm:presLayoutVars>
          <dgm:chPref val="3"/>
        </dgm:presLayoutVars>
      </dgm:prSet>
      <dgm:spPr/>
    </dgm:pt>
    <dgm:pt modelId="{824D6721-B3AA-490F-AEDB-87BF922580C9}" type="pres">
      <dgm:prSet presAssocID="{92BF0505-2DD5-4DB0-99E6-6452C7BF3C99}" presName="rootConnector1" presStyleLbl="node1" presStyleIdx="0" presStyleCnt="0"/>
      <dgm:spPr/>
    </dgm:pt>
    <dgm:pt modelId="{E35689A2-9F97-4716-B56A-DDA089A3B64B}" type="pres">
      <dgm:prSet presAssocID="{92BF0505-2DD5-4DB0-99E6-6452C7BF3C99}" presName="hierChild2" presStyleCnt="0"/>
      <dgm:spPr/>
    </dgm:pt>
    <dgm:pt modelId="{64ACAC9F-D93B-4C68-8BD5-D40BC80FC511}" type="pres">
      <dgm:prSet presAssocID="{D26A0693-66F6-48FE-ADDB-14741B5B4F2C}" presName="Name35" presStyleLbl="parChTrans1D2" presStyleIdx="0" presStyleCnt="2"/>
      <dgm:spPr/>
    </dgm:pt>
    <dgm:pt modelId="{ABF1F8B6-9EB6-468C-A5DC-F5DABB37BE05}" type="pres">
      <dgm:prSet presAssocID="{8F876609-1C42-44AD-A56B-5A9F829198B6}" presName="hierRoot2" presStyleCnt="0">
        <dgm:presLayoutVars>
          <dgm:hierBranch/>
        </dgm:presLayoutVars>
      </dgm:prSet>
      <dgm:spPr/>
    </dgm:pt>
    <dgm:pt modelId="{3938B8AA-886F-4AC6-817F-ED05F09BABA6}" type="pres">
      <dgm:prSet presAssocID="{8F876609-1C42-44AD-A56B-5A9F829198B6}" presName="rootComposite" presStyleCnt="0"/>
      <dgm:spPr/>
    </dgm:pt>
    <dgm:pt modelId="{FF541039-20EB-490F-B106-A54FAF0ED5B0}" type="pres">
      <dgm:prSet presAssocID="{8F876609-1C42-44AD-A56B-5A9F829198B6}" presName="rootText" presStyleLbl="node2" presStyleIdx="0" presStyleCnt="2">
        <dgm:presLayoutVars>
          <dgm:chPref val="3"/>
        </dgm:presLayoutVars>
      </dgm:prSet>
      <dgm:spPr/>
    </dgm:pt>
    <dgm:pt modelId="{81704D5F-E16C-460C-8B7E-DD0934C25262}" type="pres">
      <dgm:prSet presAssocID="{8F876609-1C42-44AD-A56B-5A9F829198B6}" presName="rootConnector" presStyleLbl="node2" presStyleIdx="0" presStyleCnt="2"/>
      <dgm:spPr/>
    </dgm:pt>
    <dgm:pt modelId="{8FFB6DF0-ED3E-4DBC-80E6-60504DC08D1E}" type="pres">
      <dgm:prSet presAssocID="{8F876609-1C42-44AD-A56B-5A9F829198B6}" presName="hierChild4" presStyleCnt="0"/>
      <dgm:spPr/>
    </dgm:pt>
    <dgm:pt modelId="{624274DE-5B89-4573-821D-73DCCD168431}" type="pres">
      <dgm:prSet presAssocID="{8F876609-1C42-44AD-A56B-5A9F829198B6}" presName="hierChild5" presStyleCnt="0"/>
      <dgm:spPr/>
    </dgm:pt>
    <dgm:pt modelId="{6B8B947E-7C80-40A3-B767-A4840AA8B18C}" type="pres">
      <dgm:prSet presAssocID="{E42FA08F-8034-4F25-BEE4-F894828D22F3}" presName="Name35" presStyleLbl="parChTrans1D2" presStyleIdx="1" presStyleCnt="2"/>
      <dgm:spPr/>
    </dgm:pt>
    <dgm:pt modelId="{0FC2B39E-30EE-4BBF-BBEB-9099C2AF7265}" type="pres">
      <dgm:prSet presAssocID="{AAB62748-5A42-485C-9C9D-6CEDB0727FAE}" presName="hierRoot2" presStyleCnt="0">
        <dgm:presLayoutVars>
          <dgm:hierBranch/>
        </dgm:presLayoutVars>
      </dgm:prSet>
      <dgm:spPr/>
    </dgm:pt>
    <dgm:pt modelId="{0C0F6C4A-DE92-4544-8798-AF54DB5A1F9B}" type="pres">
      <dgm:prSet presAssocID="{AAB62748-5A42-485C-9C9D-6CEDB0727FAE}" presName="rootComposite" presStyleCnt="0"/>
      <dgm:spPr/>
    </dgm:pt>
    <dgm:pt modelId="{5D48B25D-8B00-41D9-A7A4-89DB6821E8CA}" type="pres">
      <dgm:prSet presAssocID="{AAB62748-5A42-485C-9C9D-6CEDB0727FAE}" presName="rootText" presStyleLbl="node2" presStyleIdx="1" presStyleCnt="2">
        <dgm:presLayoutVars>
          <dgm:chPref val="3"/>
        </dgm:presLayoutVars>
      </dgm:prSet>
      <dgm:spPr/>
    </dgm:pt>
    <dgm:pt modelId="{5882FE89-DAA8-4208-B06F-468AB2B27E63}" type="pres">
      <dgm:prSet presAssocID="{AAB62748-5A42-485C-9C9D-6CEDB0727FAE}" presName="rootConnector" presStyleLbl="node2" presStyleIdx="1" presStyleCnt="2"/>
      <dgm:spPr/>
    </dgm:pt>
    <dgm:pt modelId="{71FEDACC-DA06-42EA-AB14-414984518513}" type="pres">
      <dgm:prSet presAssocID="{AAB62748-5A42-485C-9C9D-6CEDB0727FAE}" presName="hierChild4" presStyleCnt="0"/>
      <dgm:spPr/>
    </dgm:pt>
    <dgm:pt modelId="{AD7DB5C4-4DD2-4C63-8001-164EB788A373}" type="pres">
      <dgm:prSet presAssocID="{AAB62748-5A42-485C-9C9D-6CEDB0727FAE}" presName="hierChild5" presStyleCnt="0"/>
      <dgm:spPr/>
    </dgm:pt>
    <dgm:pt modelId="{789750C4-12F8-4757-9C8C-243DF0E7C9F0}" type="pres">
      <dgm:prSet presAssocID="{92BF0505-2DD5-4DB0-99E6-6452C7BF3C99}" presName="hierChild3" presStyleCnt="0"/>
      <dgm:spPr/>
    </dgm:pt>
  </dgm:ptLst>
  <dgm:cxnLst>
    <dgm:cxn modelId="{5495DA0C-FAF0-4893-B941-51F881C5D3F9}" srcId="{DB9E9791-46D0-4983-A0F3-A45FB60B270C}" destId="{92BF0505-2DD5-4DB0-99E6-6452C7BF3C99}" srcOrd="0" destOrd="0" parTransId="{2D2AEEE9-9C21-405A-A82C-42AFD3C52C53}" sibTransId="{BC94ABED-52F8-4787-BDAC-F19091E3BDE7}"/>
    <dgm:cxn modelId="{C960B312-3241-40BF-83C8-7F4B7E39BAC9}" type="presOf" srcId="{8F876609-1C42-44AD-A56B-5A9F829198B6}" destId="{FF541039-20EB-490F-B106-A54FAF0ED5B0}" srcOrd="0" destOrd="0" presId="urn:microsoft.com/office/officeart/2005/8/layout/orgChart1"/>
    <dgm:cxn modelId="{AC166F5D-07E5-460F-A7B0-C74DDDE402AC}" type="presOf" srcId="{8F876609-1C42-44AD-A56B-5A9F829198B6}" destId="{81704D5F-E16C-460C-8B7E-DD0934C25262}" srcOrd="1" destOrd="0" presId="urn:microsoft.com/office/officeart/2005/8/layout/orgChart1"/>
    <dgm:cxn modelId="{83CECA67-ACBD-47CF-B3BE-734AC7926522}" type="presOf" srcId="{AAB62748-5A42-485C-9C9D-6CEDB0727FAE}" destId="{5882FE89-DAA8-4208-B06F-468AB2B27E63}" srcOrd="1" destOrd="0" presId="urn:microsoft.com/office/officeart/2005/8/layout/orgChart1"/>
    <dgm:cxn modelId="{D459A49E-9765-46F0-97A5-154EB25C0647}" srcId="{92BF0505-2DD5-4DB0-99E6-6452C7BF3C99}" destId="{AAB62748-5A42-485C-9C9D-6CEDB0727FAE}" srcOrd="1" destOrd="0" parTransId="{E42FA08F-8034-4F25-BEE4-F894828D22F3}" sibTransId="{20C18B20-085E-4860-908C-9C809DF1CFD0}"/>
    <dgm:cxn modelId="{F7F273A1-323F-482F-8E6C-7A7C2AB3EB81}" type="presOf" srcId="{DB9E9791-46D0-4983-A0F3-A45FB60B270C}" destId="{A202D461-D8AB-4DA3-851F-7999467C565B}" srcOrd="0" destOrd="0" presId="urn:microsoft.com/office/officeart/2005/8/layout/orgChart1"/>
    <dgm:cxn modelId="{5FA918A2-266C-4F02-8EC7-ABD89EC32502}" type="presOf" srcId="{D26A0693-66F6-48FE-ADDB-14741B5B4F2C}" destId="{64ACAC9F-D93B-4C68-8BD5-D40BC80FC511}" srcOrd="0" destOrd="0" presId="urn:microsoft.com/office/officeart/2005/8/layout/orgChart1"/>
    <dgm:cxn modelId="{BE8CF0A5-687E-4A54-ABE6-2C8D36F5B8DE}" type="presOf" srcId="{92BF0505-2DD5-4DB0-99E6-6452C7BF3C99}" destId="{824D6721-B3AA-490F-AEDB-87BF922580C9}" srcOrd="1" destOrd="0" presId="urn:microsoft.com/office/officeart/2005/8/layout/orgChart1"/>
    <dgm:cxn modelId="{85549EA6-8992-4CFF-BA3E-4503ABA343DC}" type="presOf" srcId="{E42FA08F-8034-4F25-BEE4-F894828D22F3}" destId="{6B8B947E-7C80-40A3-B767-A4840AA8B18C}" srcOrd="0" destOrd="0" presId="urn:microsoft.com/office/officeart/2005/8/layout/orgChart1"/>
    <dgm:cxn modelId="{3E0D4BB9-67E3-4B47-9660-312F19EDCBDE}" srcId="{92BF0505-2DD5-4DB0-99E6-6452C7BF3C99}" destId="{8F876609-1C42-44AD-A56B-5A9F829198B6}" srcOrd="0" destOrd="0" parTransId="{D26A0693-66F6-48FE-ADDB-14741B5B4F2C}" sibTransId="{0DA8E3DA-4955-4A00-9BA2-9A7CBC7C56FF}"/>
    <dgm:cxn modelId="{1E8694D0-4BA3-4BA3-990B-322B5E306141}" type="presOf" srcId="{92BF0505-2DD5-4DB0-99E6-6452C7BF3C99}" destId="{365E330C-D450-4D6C-A691-9A6943772231}" srcOrd="0" destOrd="0" presId="urn:microsoft.com/office/officeart/2005/8/layout/orgChart1"/>
    <dgm:cxn modelId="{C31057F4-7272-452B-B3C8-F3394F4F59AC}" type="presOf" srcId="{AAB62748-5A42-485C-9C9D-6CEDB0727FAE}" destId="{5D48B25D-8B00-41D9-A7A4-89DB6821E8CA}" srcOrd="0" destOrd="0" presId="urn:microsoft.com/office/officeart/2005/8/layout/orgChart1"/>
    <dgm:cxn modelId="{674146AC-4327-4F4D-BF53-8948EE8B1766}" type="presParOf" srcId="{A202D461-D8AB-4DA3-851F-7999467C565B}" destId="{EE607A2D-C3F3-45A3-A3ED-00A0FC6EC27D}" srcOrd="0" destOrd="0" presId="urn:microsoft.com/office/officeart/2005/8/layout/orgChart1"/>
    <dgm:cxn modelId="{DA25F4FC-4B35-493A-ACC3-19CE97903A5B}" type="presParOf" srcId="{EE607A2D-C3F3-45A3-A3ED-00A0FC6EC27D}" destId="{8F50CD10-88D6-418E-B0A2-CB891BF5AB47}" srcOrd="0" destOrd="0" presId="urn:microsoft.com/office/officeart/2005/8/layout/orgChart1"/>
    <dgm:cxn modelId="{551270DB-B92E-4B62-9113-89B0BACA46D8}" type="presParOf" srcId="{8F50CD10-88D6-418E-B0A2-CB891BF5AB47}" destId="{365E330C-D450-4D6C-A691-9A6943772231}" srcOrd="0" destOrd="0" presId="urn:microsoft.com/office/officeart/2005/8/layout/orgChart1"/>
    <dgm:cxn modelId="{6F33E35F-9A1D-4E71-9143-1FD4C7E34FC9}" type="presParOf" srcId="{8F50CD10-88D6-418E-B0A2-CB891BF5AB47}" destId="{824D6721-B3AA-490F-AEDB-87BF922580C9}" srcOrd="1" destOrd="0" presId="urn:microsoft.com/office/officeart/2005/8/layout/orgChart1"/>
    <dgm:cxn modelId="{DF1DAB6F-A176-4C5C-81CD-8E1C78A11514}" type="presParOf" srcId="{EE607A2D-C3F3-45A3-A3ED-00A0FC6EC27D}" destId="{E35689A2-9F97-4716-B56A-DDA089A3B64B}" srcOrd="1" destOrd="0" presId="urn:microsoft.com/office/officeart/2005/8/layout/orgChart1"/>
    <dgm:cxn modelId="{BA5BBFC7-BAF4-43EC-87A2-6B4FDF5D94EB}" type="presParOf" srcId="{E35689A2-9F97-4716-B56A-DDA089A3B64B}" destId="{64ACAC9F-D93B-4C68-8BD5-D40BC80FC511}" srcOrd="0" destOrd="0" presId="urn:microsoft.com/office/officeart/2005/8/layout/orgChart1"/>
    <dgm:cxn modelId="{3182D16E-A15A-4A8A-A634-396F5FFD11CC}" type="presParOf" srcId="{E35689A2-9F97-4716-B56A-DDA089A3B64B}" destId="{ABF1F8B6-9EB6-468C-A5DC-F5DABB37BE05}" srcOrd="1" destOrd="0" presId="urn:microsoft.com/office/officeart/2005/8/layout/orgChart1"/>
    <dgm:cxn modelId="{150C135D-CB3B-40FC-9EB2-F13901A129E7}" type="presParOf" srcId="{ABF1F8B6-9EB6-468C-A5DC-F5DABB37BE05}" destId="{3938B8AA-886F-4AC6-817F-ED05F09BABA6}" srcOrd="0" destOrd="0" presId="urn:microsoft.com/office/officeart/2005/8/layout/orgChart1"/>
    <dgm:cxn modelId="{58A725A3-DC70-4035-BF15-AC3E2A0F77B5}" type="presParOf" srcId="{3938B8AA-886F-4AC6-817F-ED05F09BABA6}" destId="{FF541039-20EB-490F-B106-A54FAF0ED5B0}" srcOrd="0" destOrd="0" presId="urn:microsoft.com/office/officeart/2005/8/layout/orgChart1"/>
    <dgm:cxn modelId="{76BAFAF7-A888-4954-88F4-BBB4433D8B25}" type="presParOf" srcId="{3938B8AA-886F-4AC6-817F-ED05F09BABA6}" destId="{81704D5F-E16C-460C-8B7E-DD0934C25262}" srcOrd="1" destOrd="0" presId="urn:microsoft.com/office/officeart/2005/8/layout/orgChart1"/>
    <dgm:cxn modelId="{5E12725C-A29B-456D-BDA0-903BBCBF7C2B}" type="presParOf" srcId="{ABF1F8B6-9EB6-468C-A5DC-F5DABB37BE05}" destId="{8FFB6DF0-ED3E-4DBC-80E6-60504DC08D1E}" srcOrd="1" destOrd="0" presId="urn:microsoft.com/office/officeart/2005/8/layout/orgChart1"/>
    <dgm:cxn modelId="{D70AB8C0-C87C-4C9A-B17E-9EB10FAAF4B3}" type="presParOf" srcId="{ABF1F8B6-9EB6-468C-A5DC-F5DABB37BE05}" destId="{624274DE-5B89-4573-821D-73DCCD168431}" srcOrd="2" destOrd="0" presId="urn:microsoft.com/office/officeart/2005/8/layout/orgChart1"/>
    <dgm:cxn modelId="{62EA7930-FDB2-4A6B-A274-57082585F4E6}" type="presParOf" srcId="{E35689A2-9F97-4716-B56A-DDA089A3B64B}" destId="{6B8B947E-7C80-40A3-B767-A4840AA8B18C}" srcOrd="2" destOrd="0" presId="urn:microsoft.com/office/officeart/2005/8/layout/orgChart1"/>
    <dgm:cxn modelId="{00613A7A-01A8-4AED-B883-21B8A6B37AEF}" type="presParOf" srcId="{E35689A2-9F97-4716-B56A-DDA089A3B64B}" destId="{0FC2B39E-30EE-4BBF-BBEB-9099C2AF7265}" srcOrd="3" destOrd="0" presId="urn:microsoft.com/office/officeart/2005/8/layout/orgChart1"/>
    <dgm:cxn modelId="{DD7F56DF-F25D-4208-887B-387A6F0FE756}" type="presParOf" srcId="{0FC2B39E-30EE-4BBF-BBEB-9099C2AF7265}" destId="{0C0F6C4A-DE92-4544-8798-AF54DB5A1F9B}" srcOrd="0" destOrd="0" presId="urn:microsoft.com/office/officeart/2005/8/layout/orgChart1"/>
    <dgm:cxn modelId="{855A39E1-6397-49F5-A8FC-9FF126A77658}" type="presParOf" srcId="{0C0F6C4A-DE92-4544-8798-AF54DB5A1F9B}" destId="{5D48B25D-8B00-41D9-A7A4-89DB6821E8CA}" srcOrd="0" destOrd="0" presId="urn:microsoft.com/office/officeart/2005/8/layout/orgChart1"/>
    <dgm:cxn modelId="{DEE40A1E-43AB-4C5F-BD7B-1D1C024A1925}" type="presParOf" srcId="{0C0F6C4A-DE92-4544-8798-AF54DB5A1F9B}" destId="{5882FE89-DAA8-4208-B06F-468AB2B27E63}" srcOrd="1" destOrd="0" presId="urn:microsoft.com/office/officeart/2005/8/layout/orgChart1"/>
    <dgm:cxn modelId="{0808940E-B697-4AA2-A6CB-27C80E99792F}" type="presParOf" srcId="{0FC2B39E-30EE-4BBF-BBEB-9099C2AF7265}" destId="{71FEDACC-DA06-42EA-AB14-414984518513}" srcOrd="1" destOrd="0" presId="urn:microsoft.com/office/officeart/2005/8/layout/orgChart1"/>
    <dgm:cxn modelId="{A7BC98E7-8A3D-43CB-823F-1047BE954129}" type="presParOf" srcId="{0FC2B39E-30EE-4BBF-BBEB-9099C2AF7265}" destId="{AD7DB5C4-4DD2-4C63-8001-164EB788A373}" srcOrd="2" destOrd="0" presId="urn:microsoft.com/office/officeart/2005/8/layout/orgChart1"/>
    <dgm:cxn modelId="{A9510DD0-0BF0-43B6-A71B-2CBBF0B8886D}" type="presParOf" srcId="{EE607A2D-C3F3-45A3-A3ED-00A0FC6EC27D}" destId="{789750C4-12F8-4757-9C8C-243DF0E7C9F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CB0859-576F-4A95-B194-C7275076E1C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247FAC18-7037-437A-B8B8-2298A15C305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Спорт</a:t>
          </a:r>
        </a:p>
      </dgm:t>
    </dgm:pt>
    <dgm:pt modelId="{2A631895-24CD-4C1B-B136-BD2F3BDE7ADA}" type="parTrans" cxnId="{F3C1851C-BD2D-44D5-B14B-ACB75EEFF6B4}">
      <dgm:prSet/>
      <dgm:spPr/>
    </dgm:pt>
    <dgm:pt modelId="{0BE65C67-3453-44F6-93F4-DEE8BA20A18F}" type="sibTrans" cxnId="{F3C1851C-BD2D-44D5-B14B-ACB75EEFF6B4}">
      <dgm:prSet/>
      <dgm:spPr/>
    </dgm:pt>
    <dgm:pt modelId="{DC5A38B3-69AF-4012-A00C-FF41C594714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Любительский</a:t>
          </a:r>
        </a:p>
      </dgm:t>
    </dgm:pt>
    <dgm:pt modelId="{94936D90-8636-4668-9F38-A97182AB4F75}" type="parTrans" cxnId="{D6294A74-8CDE-4637-8343-9C6DE795CA71}">
      <dgm:prSet/>
      <dgm:spPr/>
    </dgm:pt>
    <dgm:pt modelId="{4A0FB114-AD6E-4FF1-ABC8-A71F1712683E}" type="sibTrans" cxnId="{D6294A74-8CDE-4637-8343-9C6DE795CA71}">
      <dgm:prSet/>
      <dgm:spPr/>
    </dgm:pt>
    <dgm:pt modelId="{31A4FA05-ABA5-406B-9A43-82DC66F9037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    Профессиональный	</a:t>
          </a:r>
        </a:p>
      </dgm:t>
    </dgm:pt>
    <dgm:pt modelId="{0D8FBD2E-3BC7-434A-B55D-4BD47F01C9DC}" type="parTrans" cxnId="{16D91CC4-1E1A-4A66-BE72-E982AC3CCAB5}">
      <dgm:prSet/>
      <dgm:spPr/>
    </dgm:pt>
    <dgm:pt modelId="{5CEA512B-BA4F-4923-B326-6A60C5CFDE9E}" type="sibTrans" cxnId="{16D91CC4-1E1A-4A66-BE72-E982AC3CCAB5}">
      <dgm:prSet/>
      <dgm:spPr/>
    </dgm:pt>
    <dgm:pt modelId="{55AF50D1-520E-42BA-B876-A1DA3EBBA2B2}" type="pres">
      <dgm:prSet presAssocID="{A9CB0859-576F-4A95-B194-C7275076E1C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6B27838-5AA3-4BC6-A782-B6E018781CC3}" type="pres">
      <dgm:prSet presAssocID="{247FAC18-7037-437A-B8B8-2298A15C3059}" presName="hierRoot1" presStyleCnt="0">
        <dgm:presLayoutVars>
          <dgm:hierBranch/>
        </dgm:presLayoutVars>
      </dgm:prSet>
      <dgm:spPr/>
    </dgm:pt>
    <dgm:pt modelId="{FAF1B593-344C-4455-B7A5-1B5B79DFB08F}" type="pres">
      <dgm:prSet presAssocID="{247FAC18-7037-437A-B8B8-2298A15C3059}" presName="rootComposite1" presStyleCnt="0"/>
      <dgm:spPr/>
    </dgm:pt>
    <dgm:pt modelId="{939F738F-C8DD-4393-86F5-4EF56073D582}" type="pres">
      <dgm:prSet presAssocID="{247FAC18-7037-437A-B8B8-2298A15C3059}" presName="rootText1" presStyleLbl="node0" presStyleIdx="0" presStyleCnt="1">
        <dgm:presLayoutVars>
          <dgm:chPref val="3"/>
        </dgm:presLayoutVars>
      </dgm:prSet>
      <dgm:spPr/>
    </dgm:pt>
    <dgm:pt modelId="{AEEE1BD6-09C4-44A1-BB3B-E9EEFCA4483C}" type="pres">
      <dgm:prSet presAssocID="{247FAC18-7037-437A-B8B8-2298A15C3059}" presName="rootConnector1" presStyleLbl="node1" presStyleIdx="0" presStyleCnt="0"/>
      <dgm:spPr/>
    </dgm:pt>
    <dgm:pt modelId="{3DA04CED-4A1C-4DCB-A5F4-03178576195E}" type="pres">
      <dgm:prSet presAssocID="{247FAC18-7037-437A-B8B8-2298A15C3059}" presName="hierChild2" presStyleCnt="0"/>
      <dgm:spPr/>
    </dgm:pt>
    <dgm:pt modelId="{DBFB3B0E-5B5B-4496-B2E1-0D63DBA7A4BD}" type="pres">
      <dgm:prSet presAssocID="{94936D90-8636-4668-9F38-A97182AB4F75}" presName="Name35" presStyleLbl="parChTrans1D2" presStyleIdx="0" presStyleCnt="2"/>
      <dgm:spPr/>
    </dgm:pt>
    <dgm:pt modelId="{95A06F9F-50A8-40F1-8F85-1881B4914E3E}" type="pres">
      <dgm:prSet presAssocID="{DC5A38B3-69AF-4012-A00C-FF41C594714D}" presName="hierRoot2" presStyleCnt="0">
        <dgm:presLayoutVars>
          <dgm:hierBranch/>
        </dgm:presLayoutVars>
      </dgm:prSet>
      <dgm:spPr/>
    </dgm:pt>
    <dgm:pt modelId="{093AA892-323A-4E43-A786-F4BDC338849B}" type="pres">
      <dgm:prSet presAssocID="{DC5A38B3-69AF-4012-A00C-FF41C594714D}" presName="rootComposite" presStyleCnt="0"/>
      <dgm:spPr/>
    </dgm:pt>
    <dgm:pt modelId="{AE7F2586-2796-47FF-AC38-686309D3FAF0}" type="pres">
      <dgm:prSet presAssocID="{DC5A38B3-69AF-4012-A00C-FF41C594714D}" presName="rootText" presStyleLbl="node2" presStyleIdx="0" presStyleCnt="2">
        <dgm:presLayoutVars>
          <dgm:chPref val="3"/>
        </dgm:presLayoutVars>
      </dgm:prSet>
      <dgm:spPr/>
    </dgm:pt>
    <dgm:pt modelId="{57822251-2979-4CD8-99AC-738AD00A8637}" type="pres">
      <dgm:prSet presAssocID="{DC5A38B3-69AF-4012-A00C-FF41C594714D}" presName="rootConnector" presStyleLbl="node2" presStyleIdx="0" presStyleCnt="2"/>
      <dgm:spPr/>
    </dgm:pt>
    <dgm:pt modelId="{84F72114-5CAC-4F3E-B6F4-B2844C60BFDE}" type="pres">
      <dgm:prSet presAssocID="{DC5A38B3-69AF-4012-A00C-FF41C594714D}" presName="hierChild4" presStyleCnt="0"/>
      <dgm:spPr/>
    </dgm:pt>
    <dgm:pt modelId="{AF9B24E1-B33B-4B8E-B642-922EED8D50C4}" type="pres">
      <dgm:prSet presAssocID="{DC5A38B3-69AF-4012-A00C-FF41C594714D}" presName="hierChild5" presStyleCnt="0"/>
      <dgm:spPr/>
    </dgm:pt>
    <dgm:pt modelId="{DBCFE798-0786-4D4E-9116-37FB8165B80E}" type="pres">
      <dgm:prSet presAssocID="{0D8FBD2E-3BC7-434A-B55D-4BD47F01C9DC}" presName="Name35" presStyleLbl="parChTrans1D2" presStyleIdx="1" presStyleCnt="2"/>
      <dgm:spPr/>
    </dgm:pt>
    <dgm:pt modelId="{D1F36FB3-CF36-4D9B-92C5-C16DA9A6AB04}" type="pres">
      <dgm:prSet presAssocID="{31A4FA05-ABA5-406B-9A43-82DC66F9037F}" presName="hierRoot2" presStyleCnt="0">
        <dgm:presLayoutVars>
          <dgm:hierBranch/>
        </dgm:presLayoutVars>
      </dgm:prSet>
      <dgm:spPr/>
    </dgm:pt>
    <dgm:pt modelId="{9B8952DD-3485-432E-B708-5BAD473D1EF3}" type="pres">
      <dgm:prSet presAssocID="{31A4FA05-ABA5-406B-9A43-82DC66F9037F}" presName="rootComposite" presStyleCnt="0"/>
      <dgm:spPr/>
    </dgm:pt>
    <dgm:pt modelId="{33568EFF-6495-4A93-A7E7-856E65C62DA0}" type="pres">
      <dgm:prSet presAssocID="{31A4FA05-ABA5-406B-9A43-82DC66F9037F}" presName="rootText" presStyleLbl="node2" presStyleIdx="1" presStyleCnt="2">
        <dgm:presLayoutVars>
          <dgm:chPref val="3"/>
        </dgm:presLayoutVars>
      </dgm:prSet>
      <dgm:spPr/>
    </dgm:pt>
    <dgm:pt modelId="{7790FC27-6973-44C6-B3E3-1FB63F713BE4}" type="pres">
      <dgm:prSet presAssocID="{31A4FA05-ABA5-406B-9A43-82DC66F9037F}" presName="rootConnector" presStyleLbl="node2" presStyleIdx="1" presStyleCnt="2"/>
      <dgm:spPr/>
    </dgm:pt>
    <dgm:pt modelId="{5F350CB2-5E32-4B65-ABF7-04CAF576D91E}" type="pres">
      <dgm:prSet presAssocID="{31A4FA05-ABA5-406B-9A43-82DC66F9037F}" presName="hierChild4" presStyleCnt="0"/>
      <dgm:spPr/>
    </dgm:pt>
    <dgm:pt modelId="{7154EB2C-8E1B-467E-B1F2-C88187C1E90A}" type="pres">
      <dgm:prSet presAssocID="{31A4FA05-ABA5-406B-9A43-82DC66F9037F}" presName="hierChild5" presStyleCnt="0"/>
      <dgm:spPr/>
    </dgm:pt>
    <dgm:pt modelId="{69620710-7142-4B20-A66B-8E8598866EB7}" type="pres">
      <dgm:prSet presAssocID="{247FAC18-7037-437A-B8B8-2298A15C3059}" presName="hierChild3" presStyleCnt="0"/>
      <dgm:spPr/>
    </dgm:pt>
  </dgm:ptLst>
  <dgm:cxnLst>
    <dgm:cxn modelId="{14B3BC08-FC57-47AE-A752-F36B179ED985}" type="presOf" srcId="{0D8FBD2E-3BC7-434A-B55D-4BD47F01C9DC}" destId="{DBCFE798-0786-4D4E-9116-37FB8165B80E}" srcOrd="0" destOrd="0" presId="urn:microsoft.com/office/officeart/2005/8/layout/orgChart1"/>
    <dgm:cxn modelId="{F3C1851C-BD2D-44D5-B14B-ACB75EEFF6B4}" srcId="{A9CB0859-576F-4A95-B194-C7275076E1C1}" destId="{247FAC18-7037-437A-B8B8-2298A15C3059}" srcOrd="0" destOrd="0" parTransId="{2A631895-24CD-4C1B-B136-BD2F3BDE7ADA}" sibTransId="{0BE65C67-3453-44F6-93F4-DEE8BA20A18F}"/>
    <dgm:cxn modelId="{07B89A66-DA3F-4947-8950-FF2C5FFDF2E0}" type="presOf" srcId="{247FAC18-7037-437A-B8B8-2298A15C3059}" destId="{939F738F-C8DD-4393-86F5-4EF56073D582}" srcOrd="0" destOrd="0" presId="urn:microsoft.com/office/officeart/2005/8/layout/orgChart1"/>
    <dgm:cxn modelId="{58A5334A-135F-44DE-98D9-B0CDFFAEFEFE}" type="presOf" srcId="{DC5A38B3-69AF-4012-A00C-FF41C594714D}" destId="{AE7F2586-2796-47FF-AC38-686309D3FAF0}" srcOrd="0" destOrd="0" presId="urn:microsoft.com/office/officeart/2005/8/layout/orgChart1"/>
    <dgm:cxn modelId="{D6294A74-8CDE-4637-8343-9C6DE795CA71}" srcId="{247FAC18-7037-437A-B8B8-2298A15C3059}" destId="{DC5A38B3-69AF-4012-A00C-FF41C594714D}" srcOrd="0" destOrd="0" parTransId="{94936D90-8636-4668-9F38-A97182AB4F75}" sibTransId="{4A0FB114-AD6E-4FF1-ABC8-A71F1712683E}"/>
    <dgm:cxn modelId="{61A4C878-4F3E-41D2-A8BF-B64A11771BEA}" type="presOf" srcId="{94936D90-8636-4668-9F38-A97182AB4F75}" destId="{DBFB3B0E-5B5B-4496-B2E1-0D63DBA7A4BD}" srcOrd="0" destOrd="0" presId="urn:microsoft.com/office/officeart/2005/8/layout/orgChart1"/>
    <dgm:cxn modelId="{8FC6FAA7-6487-4897-B897-8ECCBF2ABC3E}" type="presOf" srcId="{A9CB0859-576F-4A95-B194-C7275076E1C1}" destId="{55AF50D1-520E-42BA-B876-A1DA3EBBA2B2}" srcOrd="0" destOrd="0" presId="urn:microsoft.com/office/officeart/2005/8/layout/orgChart1"/>
    <dgm:cxn modelId="{F8696DB6-C9DA-45CE-9528-7A9D56F772B3}" type="presOf" srcId="{DC5A38B3-69AF-4012-A00C-FF41C594714D}" destId="{57822251-2979-4CD8-99AC-738AD00A8637}" srcOrd="1" destOrd="0" presId="urn:microsoft.com/office/officeart/2005/8/layout/orgChart1"/>
    <dgm:cxn modelId="{16D91CC4-1E1A-4A66-BE72-E982AC3CCAB5}" srcId="{247FAC18-7037-437A-B8B8-2298A15C3059}" destId="{31A4FA05-ABA5-406B-9A43-82DC66F9037F}" srcOrd="1" destOrd="0" parTransId="{0D8FBD2E-3BC7-434A-B55D-4BD47F01C9DC}" sibTransId="{5CEA512B-BA4F-4923-B326-6A60C5CFDE9E}"/>
    <dgm:cxn modelId="{0EFBECD4-EC7A-454C-89C0-E9BFD4712D81}" type="presOf" srcId="{31A4FA05-ABA5-406B-9A43-82DC66F9037F}" destId="{33568EFF-6495-4A93-A7E7-856E65C62DA0}" srcOrd="0" destOrd="0" presId="urn:microsoft.com/office/officeart/2005/8/layout/orgChart1"/>
    <dgm:cxn modelId="{0883B6E3-85BD-43A0-B258-62C3466865F7}" type="presOf" srcId="{247FAC18-7037-437A-B8B8-2298A15C3059}" destId="{AEEE1BD6-09C4-44A1-BB3B-E9EEFCA4483C}" srcOrd="1" destOrd="0" presId="urn:microsoft.com/office/officeart/2005/8/layout/orgChart1"/>
    <dgm:cxn modelId="{7F9339F2-7D27-48DB-85C8-AB5C5AF2DF99}" type="presOf" srcId="{31A4FA05-ABA5-406B-9A43-82DC66F9037F}" destId="{7790FC27-6973-44C6-B3E3-1FB63F713BE4}" srcOrd="1" destOrd="0" presId="urn:microsoft.com/office/officeart/2005/8/layout/orgChart1"/>
    <dgm:cxn modelId="{B2CE535E-8A73-41E9-B0FD-8A7AC53B8640}" type="presParOf" srcId="{55AF50D1-520E-42BA-B876-A1DA3EBBA2B2}" destId="{56B27838-5AA3-4BC6-A782-B6E018781CC3}" srcOrd="0" destOrd="0" presId="urn:microsoft.com/office/officeart/2005/8/layout/orgChart1"/>
    <dgm:cxn modelId="{3CC843B3-0AED-40E6-8232-8FDEFBA2A88C}" type="presParOf" srcId="{56B27838-5AA3-4BC6-A782-B6E018781CC3}" destId="{FAF1B593-344C-4455-B7A5-1B5B79DFB08F}" srcOrd="0" destOrd="0" presId="urn:microsoft.com/office/officeart/2005/8/layout/orgChart1"/>
    <dgm:cxn modelId="{8A6694BD-0CF2-4E3F-9291-F1997D5E50E2}" type="presParOf" srcId="{FAF1B593-344C-4455-B7A5-1B5B79DFB08F}" destId="{939F738F-C8DD-4393-86F5-4EF56073D582}" srcOrd="0" destOrd="0" presId="urn:microsoft.com/office/officeart/2005/8/layout/orgChart1"/>
    <dgm:cxn modelId="{E4B50595-02C0-4472-BFEC-D18FCFD7EFD7}" type="presParOf" srcId="{FAF1B593-344C-4455-B7A5-1B5B79DFB08F}" destId="{AEEE1BD6-09C4-44A1-BB3B-E9EEFCA4483C}" srcOrd="1" destOrd="0" presId="urn:microsoft.com/office/officeart/2005/8/layout/orgChart1"/>
    <dgm:cxn modelId="{FA662258-A916-4FC1-9615-9F129B5495A7}" type="presParOf" srcId="{56B27838-5AA3-4BC6-A782-B6E018781CC3}" destId="{3DA04CED-4A1C-4DCB-A5F4-03178576195E}" srcOrd="1" destOrd="0" presId="urn:microsoft.com/office/officeart/2005/8/layout/orgChart1"/>
    <dgm:cxn modelId="{311A8749-BFD2-4319-B3FF-F05E3783973F}" type="presParOf" srcId="{3DA04CED-4A1C-4DCB-A5F4-03178576195E}" destId="{DBFB3B0E-5B5B-4496-B2E1-0D63DBA7A4BD}" srcOrd="0" destOrd="0" presId="urn:microsoft.com/office/officeart/2005/8/layout/orgChart1"/>
    <dgm:cxn modelId="{42BDA340-6BF8-429F-AB26-BFA751EDCC36}" type="presParOf" srcId="{3DA04CED-4A1C-4DCB-A5F4-03178576195E}" destId="{95A06F9F-50A8-40F1-8F85-1881B4914E3E}" srcOrd="1" destOrd="0" presId="urn:microsoft.com/office/officeart/2005/8/layout/orgChart1"/>
    <dgm:cxn modelId="{BD2C1B02-7F9F-467F-8A9A-6E6ACB1567ED}" type="presParOf" srcId="{95A06F9F-50A8-40F1-8F85-1881B4914E3E}" destId="{093AA892-323A-4E43-A786-F4BDC338849B}" srcOrd="0" destOrd="0" presId="urn:microsoft.com/office/officeart/2005/8/layout/orgChart1"/>
    <dgm:cxn modelId="{6FE1BE18-7761-4DF8-BBD7-79AF397749CC}" type="presParOf" srcId="{093AA892-323A-4E43-A786-F4BDC338849B}" destId="{AE7F2586-2796-47FF-AC38-686309D3FAF0}" srcOrd="0" destOrd="0" presId="urn:microsoft.com/office/officeart/2005/8/layout/orgChart1"/>
    <dgm:cxn modelId="{CFAC8CC2-10FD-46AC-9501-2915F50094A3}" type="presParOf" srcId="{093AA892-323A-4E43-A786-F4BDC338849B}" destId="{57822251-2979-4CD8-99AC-738AD00A8637}" srcOrd="1" destOrd="0" presId="urn:microsoft.com/office/officeart/2005/8/layout/orgChart1"/>
    <dgm:cxn modelId="{26BD319A-54E2-4BC1-A81D-5F23105EC21C}" type="presParOf" srcId="{95A06F9F-50A8-40F1-8F85-1881B4914E3E}" destId="{84F72114-5CAC-4F3E-B6F4-B2844C60BFDE}" srcOrd="1" destOrd="0" presId="urn:microsoft.com/office/officeart/2005/8/layout/orgChart1"/>
    <dgm:cxn modelId="{7DD83BDE-E5D7-484E-8A32-EED603565488}" type="presParOf" srcId="{95A06F9F-50A8-40F1-8F85-1881B4914E3E}" destId="{AF9B24E1-B33B-4B8E-B642-922EED8D50C4}" srcOrd="2" destOrd="0" presId="urn:microsoft.com/office/officeart/2005/8/layout/orgChart1"/>
    <dgm:cxn modelId="{E815057B-4120-4037-8D51-2143C14984C1}" type="presParOf" srcId="{3DA04CED-4A1C-4DCB-A5F4-03178576195E}" destId="{DBCFE798-0786-4D4E-9116-37FB8165B80E}" srcOrd="2" destOrd="0" presId="urn:microsoft.com/office/officeart/2005/8/layout/orgChart1"/>
    <dgm:cxn modelId="{8FC03652-B93D-4779-8CCF-4BBF75D8AC5F}" type="presParOf" srcId="{3DA04CED-4A1C-4DCB-A5F4-03178576195E}" destId="{D1F36FB3-CF36-4D9B-92C5-C16DA9A6AB04}" srcOrd="3" destOrd="0" presId="urn:microsoft.com/office/officeart/2005/8/layout/orgChart1"/>
    <dgm:cxn modelId="{907A5CBD-76C6-421B-B6D5-7BEB5230FD70}" type="presParOf" srcId="{D1F36FB3-CF36-4D9B-92C5-C16DA9A6AB04}" destId="{9B8952DD-3485-432E-B708-5BAD473D1EF3}" srcOrd="0" destOrd="0" presId="urn:microsoft.com/office/officeart/2005/8/layout/orgChart1"/>
    <dgm:cxn modelId="{850EC2BD-2233-4342-B9E1-ED650635F145}" type="presParOf" srcId="{9B8952DD-3485-432E-B708-5BAD473D1EF3}" destId="{33568EFF-6495-4A93-A7E7-856E65C62DA0}" srcOrd="0" destOrd="0" presId="urn:microsoft.com/office/officeart/2005/8/layout/orgChart1"/>
    <dgm:cxn modelId="{8AF4B3BA-7673-445E-9A24-4045486E7E19}" type="presParOf" srcId="{9B8952DD-3485-432E-B708-5BAD473D1EF3}" destId="{7790FC27-6973-44C6-B3E3-1FB63F713BE4}" srcOrd="1" destOrd="0" presId="urn:microsoft.com/office/officeart/2005/8/layout/orgChart1"/>
    <dgm:cxn modelId="{DDA4D4F2-BDA6-4B1A-962F-9B5BD5B1016A}" type="presParOf" srcId="{D1F36FB3-CF36-4D9B-92C5-C16DA9A6AB04}" destId="{5F350CB2-5E32-4B65-ABF7-04CAF576D91E}" srcOrd="1" destOrd="0" presId="urn:microsoft.com/office/officeart/2005/8/layout/orgChart1"/>
    <dgm:cxn modelId="{EADAC198-950F-4017-A9E9-378AA0D59D49}" type="presParOf" srcId="{D1F36FB3-CF36-4D9B-92C5-C16DA9A6AB04}" destId="{7154EB2C-8E1B-467E-B1F2-C88187C1E90A}" srcOrd="2" destOrd="0" presId="urn:microsoft.com/office/officeart/2005/8/layout/orgChart1"/>
    <dgm:cxn modelId="{C7D40814-3472-4D6D-825B-2ECE6835ED49}" type="presParOf" srcId="{56B27838-5AA3-4BC6-A782-B6E018781CC3}" destId="{69620710-7142-4B20-A66B-8E8598866E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9B58A3-42A7-403F-897B-D26F6065A07D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/>
      <dgm:spPr/>
    </dgm:pt>
    <dgm:pt modelId="{CA866DBA-2DB6-410E-859F-9549DD52BED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Спорт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высших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достижений</a:t>
          </a:r>
        </a:p>
      </dgm:t>
    </dgm:pt>
    <dgm:pt modelId="{B3C8B7AF-2C3A-4771-B0A8-1F3D87F466B2}" type="parTrans" cxnId="{8C769A7A-356D-4413-831C-21C2803691B2}">
      <dgm:prSet/>
      <dgm:spPr/>
    </dgm:pt>
    <dgm:pt modelId="{7A5F84FC-0A1C-4A34-84D0-5B00EE6C68A5}" type="sibTrans" cxnId="{8C769A7A-356D-4413-831C-21C2803691B2}">
      <dgm:prSet/>
      <dgm:spPr/>
    </dgm:pt>
    <dgm:pt modelId="{813A6921-ADAD-4554-98CF-FD2B18FC472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Массовый спорт</a:t>
          </a:r>
        </a:p>
      </dgm:t>
    </dgm:pt>
    <dgm:pt modelId="{34960516-7286-4C62-BD0A-94BEEE1B3C6E}" type="parTrans" cxnId="{9A27A023-7B65-4BDC-8104-47F1E65DF8EA}">
      <dgm:prSet/>
      <dgm:spPr/>
    </dgm:pt>
    <dgm:pt modelId="{AAC6A305-EDE6-4967-A589-72CFE4D9C90C}" type="sibTrans" cxnId="{9A27A023-7B65-4BDC-8104-47F1E65DF8EA}">
      <dgm:prSet/>
      <dgm:spPr/>
    </dgm:pt>
    <dgm:pt modelId="{C53D3901-B3B6-4422-AC4C-C2D757AA64D2}" type="pres">
      <dgm:prSet presAssocID="{159B58A3-42A7-403F-897B-D26F6065A07D}" presName="Name0" presStyleCnt="0">
        <dgm:presLayoutVars>
          <dgm:dir/>
          <dgm:animLvl val="lvl"/>
          <dgm:resizeHandles val="exact"/>
        </dgm:presLayoutVars>
      </dgm:prSet>
      <dgm:spPr/>
    </dgm:pt>
    <dgm:pt modelId="{4AC48FBB-9CAB-4F36-854D-59D91E7E0D28}" type="pres">
      <dgm:prSet presAssocID="{CA866DBA-2DB6-410E-859F-9549DD52BED1}" presName="Name8" presStyleCnt="0"/>
      <dgm:spPr/>
    </dgm:pt>
    <dgm:pt modelId="{A50C5570-9B81-47E9-B2C6-417E17D48F13}" type="pres">
      <dgm:prSet presAssocID="{CA866DBA-2DB6-410E-859F-9549DD52BED1}" presName="level" presStyleLbl="node1" presStyleIdx="0" presStyleCnt="2">
        <dgm:presLayoutVars>
          <dgm:chMax val="1"/>
          <dgm:bulletEnabled val="1"/>
        </dgm:presLayoutVars>
      </dgm:prSet>
      <dgm:spPr/>
    </dgm:pt>
    <dgm:pt modelId="{6B780D1B-8BD7-4CB6-B79E-E75E7E920E8A}" type="pres">
      <dgm:prSet presAssocID="{CA866DBA-2DB6-410E-859F-9549DD52BED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98DA6DB-C003-4371-9AF3-273150511725}" type="pres">
      <dgm:prSet presAssocID="{813A6921-ADAD-4554-98CF-FD2B18FC472B}" presName="Name8" presStyleCnt="0"/>
      <dgm:spPr/>
    </dgm:pt>
    <dgm:pt modelId="{7491D343-CDC4-43C7-B4EA-ED37311A153D}" type="pres">
      <dgm:prSet presAssocID="{813A6921-ADAD-4554-98CF-FD2B18FC472B}" presName="level" presStyleLbl="node1" presStyleIdx="1" presStyleCnt="2">
        <dgm:presLayoutVars>
          <dgm:chMax val="1"/>
          <dgm:bulletEnabled val="1"/>
        </dgm:presLayoutVars>
      </dgm:prSet>
      <dgm:spPr/>
    </dgm:pt>
    <dgm:pt modelId="{FFDC9395-5F14-496A-A6C0-842E71393139}" type="pres">
      <dgm:prSet presAssocID="{813A6921-ADAD-4554-98CF-FD2B18FC472B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9A27A023-7B65-4BDC-8104-47F1E65DF8EA}" srcId="{159B58A3-42A7-403F-897B-D26F6065A07D}" destId="{813A6921-ADAD-4554-98CF-FD2B18FC472B}" srcOrd="1" destOrd="0" parTransId="{34960516-7286-4C62-BD0A-94BEEE1B3C6E}" sibTransId="{AAC6A305-EDE6-4967-A589-72CFE4D9C90C}"/>
    <dgm:cxn modelId="{0EA06B29-0118-419A-83D2-CB56A86A56E2}" type="presOf" srcId="{159B58A3-42A7-403F-897B-D26F6065A07D}" destId="{C53D3901-B3B6-4422-AC4C-C2D757AA64D2}" srcOrd="0" destOrd="0" presId="urn:microsoft.com/office/officeart/2005/8/layout/pyramid1"/>
    <dgm:cxn modelId="{5581A830-6D68-4676-8EFD-3FF2F1BE6854}" type="presOf" srcId="{813A6921-ADAD-4554-98CF-FD2B18FC472B}" destId="{FFDC9395-5F14-496A-A6C0-842E71393139}" srcOrd="1" destOrd="0" presId="urn:microsoft.com/office/officeart/2005/8/layout/pyramid1"/>
    <dgm:cxn modelId="{9C436931-DF00-4578-80E1-724ECCDDCF9E}" type="presOf" srcId="{813A6921-ADAD-4554-98CF-FD2B18FC472B}" destId="{7491D343-CDC4-43C7-B4EA-ED37311A153D}" srcOrd="0" destOrd="0" presId="urn:microsoft.com/office/officeart/2005/8/layout/pyramid1"/>
    <dgm:cxn modelId="{7018B259-F8FB-4EA3-9504-DBAE8F80EF45}" type="presOf" srcId="{CA866DBA-2DB6-410E-859F-9549DD52BED1}" destId="{6B780D1B-8BD7-4CB6-B79E-E75E7E920E8A}" srcOrd="1" destOrd="0" presId="urn:microsoft.com/office/officeart/2005/8/layout/pyramid1"/>
    <dgm:cxn modelId="{8C769A7A-356D-4413-831C-21C2803691B2}" srcId="{159B58A3-42A7-403F-897B-D26F6065A07D}" destId="{CA866DBA-2DB6-410E-859F-9549DD52BED1}" srcOrd="0" destOrd="0" parTransId="{B3C8B7AF-2C3A-4771-B0A8-1F3D87F466B2}" sibTransId="{7A5F84FC-0A1C-4A34-84D0-5B00EE6C68A5}"/>
    <dgm:cxn modelId="{C87BCF5A-6740-4BAA-B027-C44749A9C326}" type="presOf" srcId="{CA866DBA-2DB6-410E-859F-9549DD52BED1}" destId="{A50C5570-9B81-47E9-B2C6-417E17D48F13}" srcOrd="0" destOrd="0" presId="urn:microsoft.com/office/officeart/2005/8/layout/pyramid1"/>
    <dgm:cxn modelId="{F16BF3E1-A159-4E89-A58D-67172301B638}" type="presParOf" srcId="{C53D3901-B3B6-4422-AC4C-C2D757AA64D2}" destId="{4AC48FBB-9CAB-4F36-854D-59D91E7E0D28}" srcOrd="0" destOrd="0" presId="urn:microsoft.com/office/officeart/2005/8/layout/pyramid1"/>
    <dgm:cxn modelId="{564103D8-4170-4BD6-9BE1-55D5464BDA73}" type="presParOf" srcId="{4AC48FBB-9CAB-4F36-854D-59D91E7E0D28}" destId="{A50C5570-9B81-47E9-B2C6-417E17D48F13}" srcOrd="0" destOrd="0" presId="urn:microsoft.com/office/officeart/2005/8/layout/pyramid1"/>
    <dgm:cxn modelId="{9131A391-1158-403F-A8BB-29C8896EA6DC}" type="presParOf" srcId="{4AC48FBB-9CAB-4F36-854D-59D91E7E0D28}" destId="{6B780D1B-8BD7-4CB6-B79E-E75E7E920E8A}" srcOrd="1" destOrd="0" presId="urn:microsoft.com/office/officeart/2005/8/layout/pyramid1"/>
    <dgm:cxn modelId="{BCB39C57-A84F-4BA8-B077-993DA045D5EF}" type="presParOf" srcId="{C53D3901-B3B6-4422-AC4C-C2D757AA64D2}" destId="{198DA6DB-C003-4371-9AF3-273150511725}" srcOrd="1" destOrd="0" presId="urn:microsoft.com/office/officeart/2005/8/layout/pyramid1"/>
    <dgm:cxn modelId="{A78BF5E3-A500-4989-920D-A374B868B652}" type="presParOf" srcId="{198DA6DB-C003-4371-9AF3-273150511725}" destId="{7491D343-CDC4-43C7-B4EA-ED37311A153D}" srcOrd="0" destOrd="0" presId="urn:microsoft.com/office/officeart/2005/8/layout/pyramid1"/>
    <dgm:cxn modelId="{E28241B9-36E9-47BF-9D8C-EE5A6CD5277D}" type="presParOf" srcId="{198DA6DB-C003-4371-9AF3-273150511725}" destId="{FFDC9395-5F14-496A-A6C0-842E71393139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603232-7A85-4EF1-BE92-436736EDF401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/>
      <dgm:spPr/>
    </dgm:pt>
    <dgm:pt modelId="{BB17A640-ED0E-4DAA-AFFE-324DD668D73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5B42ADD4-E973-43E9-96CA-F33699D25A81}" type="parTrans" cxnId="{7CD2C453-69B5-435D-A81F-6542DCBEE9B8}">
      <dgm:prSet/>
      <dgm:spPr/>
    </dgm:pt>
    <dgm:pt modelId="{F1B0A694-19A1-41C4-ADCB-3651E25C7E58}" type="sibTrans" cxnId="{7CD2C453-69B5-435D-A81F-6542DCBEE9B8}">
      <dgm:prSet/>
      <dgm:spPr/>
    </dgm:pt>
    <dgm:pt modelId="{7E12AAE8-AB4F-4FC5-B23F-242C15AEA4A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МСМК</a:t>
          </a:r>
        </a:p>
      </dgm:t>
    </dgm:pt>
    <dgm:pt modelId="{FAF86F01-7C0F-410F-B0B3-B299E560BFE2}" type="parTrans" cxnId="{6E47A533-7D28-4B0F-A276-90E83985994C}">
      <dgm:prSet/>
      <dgm:spPr/>
    </dgm:pt>
    <dgm:pt modelId="{075B269E-8CE6-46E2-A1C8-10D64A2E6145}" type="sibTrans" cxnId="{6E47A533-7D28-4B0F-A276-90E83985994C}">
      <dgm:prSet/>
      <dgm:spPr/>
    </dgm:pt>
    <dgm:pt modelId="{C9BBFFA0-ADA0-4FF8-A937-B5782EA92BA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МС</a:t>
          </a:r>
        </a:p>
      </dgm:t>
    </dgm:pt>
    <dgm:pt modelId="{80A40C85-9A5D-4B01-93A1-A77FF854917A}" type="parTrans" cxnId="{C0863F6B-563D-41CA-9106-45C2C305F2CD}">
      <dgm:prSet/>
      <dgm:spPr/>
    </dgm:pt>
    <dgm:pt modelId="{CAD2C1DA-641B-4640-8012-DF871E3F4CA8}" type="sibTrans" cxnId="{C0863F6B-563D-41CA-9106-45C2C305F2CD}">
      <dgm:prSet/>
      <dgm:spPr/>
    </dgm:pt>
    <dgm:pt modelId="{0A6E01C1-F987-4120-8BF2-EF18C75114C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КМС</a:t>
          </a:r>
        </a:p>
      </dgm:t>
    </dgm:pt>
    <dgm:pt modelId="{444E92C2-0395-46D9-BD4B-2F4AB61F4C47}" type="parTrans" cxnId="{B8A620FB-99B6-4601-980B-DBC8247BE89E}">
      <dgm:prSet/>
      <dgm:spPr/>
    </dgm:pt>
    <dgm:pt modelId="{037B9DF3-6C3D-4155-A187-FBC1A2E1FD60}" type="sibTrans" cxnId="{B8A620FB-99B6-4601-980B-DBC8247BE89E}">
      <dgm:prSet/>
      <dgm:spPr/>
    </dgm:pt>
    <dgm:pt modelId="{6E9CB483-04FC-4180-AA15-0D6A49D05B9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1 разряд</a:t>
          </a:r>
        </a:p>
      </dgm:t>
    </dgm:pt>
    <dgm:pt modelId="{94F829DE-A213-4B67-88B1-034A0AE6B8C5}" type="parTrans" cxnId="{541F4ACF-BE87-4F45-98FE-91E548908D88}">
      <dgm:prSet/>
      <dgm:spPr/>
    </dgm:pt>
    <dgm:pt modelId="{A982052C-E504-486A-BC86-F090B39496F5}" type="sibTrans" cxnId="{541F4ACF-BE87-4F45-98FE-91E548908D88}">
      <dgm:prSet/>
      <dgm:spPr/>
    </dgm:pt>
    <dgm:pt modelId="{98E4E9B1-7049-406A-9AB4-822253DC25D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2 разряд</a:t>
          </a:r>
        </a:p>
      </dgm:t>
    </dgm:pt>
    <dgm:pt modelId="{1BC379F5-C5CF-43F8-881C-CE78E3BDD722}" type="parTrans" cxnId="{434BD76B-8A86-464E-8A65-2A4A25C846D3}">
      <dgm:prSet/>
      <dgm:spPr/>
    </dgm:pt>
    <dgm:pt modelId="{F647F653-80A6-48EB-8B03-43F7DFAE357A}" type="sibTrans" cxnId="{434BD76B-8A86-464E-8A65-2A4A25C846D3}">
      <dgm:prSet/>
      <dgm:spPr/>
    </dgm:pt>
    <dgm:pt modelId="{EE965F6E-7372-4C01-A1FA-87F7B65C158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3 разряд</a:t>
          </a:r>
        </a:p>
      </dgm:t>
    </dgm:pt>
    <dgm:pt modelId="{ABB5976F-E2F4-46B9-AF99-7EAD89A653CC}" type="parTrans" cxnId="{C809517B-83C1-41A1-A542-714D59C9C445}">
      <dgm:prSet/>
      <dgm:spPr/>
    </dgm:pt>
    <dgm:pt modelId="{AEE7DD10-1940-4398-970B-B6BE7A527CB5}" type="sibTrans" cxnId="{C809517B-83C1-41A1-A542-714D59C9C445}">
      <dgm:prSet/>
      <dgm:spPr/>
    </dgm:pt>
    <dgm:pt modelId="{A98E5F4C-6C0A-47A2-A4EF-2C24A673E1D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Юношеские разряды</a:t>
          </a:r>
        </a:p>
      </dgm:t>
    </dgm:pt>
    <dgm:pt modelId="{6A62ACE7-9651-4E0E-B603-C56332FF650B}" type="parTrans" cxnId="{AA516458-0718-4E23-A483-69AA1115C052}">
      <dgm:prSet/>
      <dgm:spPr/>
    </dgm:pt>
    <dgm:pt modelId="{09BF215E-D544-4C73-BCB4-1E388E3CAAC8}" type="sibTrans" cxnId="{AA516458-0718-4E23-A483-69AA1115C052}">
      <dgm:prSet/>
      <dgm:spPr/>
    </dgm:pt>
    <dgm:pt modelId="{2945ED94-2451-420C-91BC-684D74790BC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Без разряда</a:t>
          </a:r>
        </a:p>
      </dgm:t>
    </dgm:pt>
    <dgm:pt modelId="{B104465D-68E8-478F-8E49-384454489EEA}" type="parTrans" cxnId="{7D787E15-2F8B-408C-BF24-CC3468CC48C6}">
      <dgm:prSet/>
      <dgm:spPr/>
    </dgm:pt>
    <dgm:pt modelId="{7C4F0EB8-E67D-4F7C-B204-2EEC4BC44C12}" type="sibTrans" cxnId="{7D787E15-2F8B-408C-BF24-CC3468CC48C6}">
      <dgm:prSet/>
      <dgm:spPr/>
    </dgm:pt>
    <dgm:pt modelId="{F90062D9-DCA5-4CAF-969F-BA81AA5E3D32}" type="pres">
      <dgm:prSet presAssocID="{26603232-7A85-4EF1-BE92-436736EDF401}" presName="Name0" presStyleCnt="0">
        <dgm:presLayoutVars>
          <dgm:dir/>
          <dgm:animLvl val="lvl"/>
          <dgm:resizeHandles val="exact"/>
        </dgm:presLayoutVars>
      </dgm:prSet>
      <dgm:spPr/>
    </dgm:pt>
    <dgm:pt modelId="{4E5430A7-AF50-4BFF-A628-8A09E1CF3977}" type="pres">
      <dgm:prSet presAssocID="{BB17A640-ED0E-4DAA-AFFE-324DD668D73F}" presName="Name8" presStyleCnt="0"/>
      <dgm:spPr/>
    </dgm:pt>
    <dgm:pt modelId="{A6880983-E888-43FD-B553-96E24B3903CA}" type="pres">
      <dgm:prSet presAssocID="{BB17A640-ED0E-4DAA-AFFE-324DD668D73F}" presName="level" presStyleLbl="node1" presStyleIdx="0" presStyleCnt="9">
        <dgm:presLayoutVars>
          <dgm:chMax val="1"/>
          <dgm:bulletEnabled val="1"/>
        </dgm:presLayoutVars>
      </dgm:prSet>
      <dgm:spPr/>
    </dgm:pt>
    <dgm:pt modelId="{053ABF13-AEDD-4001-9325-767C81A9ED59}" type="pres">
      <dgm:prSet presAssocID="{BB17A640-ED0E-4DAA-AFFE-324DD668D73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C514DC1-EE7C-4050-9A1A-7D71AEFD8E32}" type="pres">
      <dgm:prSet presAssocID="{7E12AAE8-AB4F-4FC5-B23F-242C15AEA4A2}" presName="Name8" presStyleCnt="0"/>
      <dgm:spPr/>
    </dgm:pt>
    <dgm:pt modelId="{B46D95DA-58EE-4BDE-830D-E1B0545FA8FC}" type="pres">
      <dgm:prSet presAssocID="{7E12AAE8-AB4F-4FC5-B23F-242C15AEA4A2}" presName="level" presStyleLbl="node1" presStyleIdx="1" presStyleCnt="9">
        <dgm:presLayoutVars>
          <dgm:chMax val="1"/>
          <dgm:bulletEnabled val="1"/>
        </dgm:presLayoutVars>
      </dgm:prSet>
      <dgm:spPr/>
    </dgm:pt>
    <dgm:pt modelId="{D28A31F7-D558-45E0-952F-BAF9D833244C}" type="pres">
      <dgm:prSet presAssocID="{7E12AAE8-AB4F-4FC5-B23F-242C15AEA4A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CBA49EF-E346-426D-978F-4F6E60B3565C}" type="pres">
      <dgm:prSet presAssocID="{C9BBFFA0-ADA0-4FF8-A937-B5782EA92BA6}" presName="Name8" presStyleCnt="0"/>
      <dgm:spPr/>
    </dgm:pt>
    <dgm:pt modelId="{1BB23F75-5EC6-4511-B7ED-13609C77C8AC}" type="pres">
      <dgm:prSet presAssocID="{C9BBFFA0-ADA0-4FF8-A937-B5782EA92BA6}" presName="level" presStyleLbl="node1" presStyleIdx="2" presStyleCnt="9">
        <dgm:presLayoutVars>
          <dgm:chMax val="1"/>
          <dgm:bulletEnabled val="1"/>
        </dgm:presLayoutVars>
      </dgm:prSet>
      <dgm:spPr/>
    </dgm:pt>
    <dgm:pt modelId="{109D8B2D-649C-433C-A138-89609ABABD61}" type="pres">
      <dgm:prSet presAssocID="{C9BBFFA0-ADA0-4FF8-A937-B5782EA92BA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74F4DCC-4D60-4F44-A284-A1B97492B782}" type="pres">
      <dgm:prSet presAssocID="{0A6E01C1-F987-4120-8BF2-EF18C75114C9}" presName="Name8" presStyleCnt="0"/>
      <dgm:spPr/>
    </dgm:pt>
    <dgm:pt modelId="{020491DB-CB6A-4710-947D-6C28C971D598}" type="pres">
      <dgm:prSet presAssocID="{0A6E01C1-F987-4120-8BF2-EF18C75114C9}" presName="level" presStyleLbl="node1" presStyleIdx="3" presStyleCnt="9">
        <dgm:presLayoutVars>
          <dgm:chMax val="1"/>
          <dgm:bulletEnabled val="1"/>
        </dgm:presLayoutVars>
      </dgm:prSet>
      <dgm:spPr/>
    </dgm:pt>
    <dgm:pt modelId="{1BA478D5-3038-4DC2-8E9A-61C939EFCC96}" type="pres">
      <dgm:prSet presAssocID="{0A6E01C1-F987-4120-8BF2-EF18C75114C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A0C7982-3F41-4EF2-96E9-0F55CB3E327E}" type="pres">
      <dgm:prSet presAssocID="{6E9CB483-04FC-4180-AA15-0D6A49D05B9F}" presName="Name8" presStyleCnt="0"/>
      <dgm:spPr/>
    </dgm:pt>
    <dgm:pt modelId="{96AEA637-BA14-4DBE-9F01-72BE30C28C8B}" type="pres">
      <dgm:prSet presAssocID="{6E9CB483-04FC-4180-AA15-0D6A49D05B9F}" presName="level" presStyleLbl="node1" presStyleIdx="4" presStyleCnt="9">
        <dgm:presLayoutVars>
          <dgm:chMax val="1"/>
          <dgm:bulletEnabled val="1"/>
        </dgm:presLayoutVars>
      </dgm:prSet>
      <dgm:spPr/>
    </dgm:pt>
    <dgm:pt modelId="{708FB0B2-3989-46D2-8295-34C81AA3B7DE}" type="pres">
      <dgm:prSet presAssocID="{6E9CB483-04FC-4180-AA15-0D6A49D05B9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DE3FA25-A184-4171-9057-1F37ADAD9BE7}" type="pres">
      <dgm:prSet presAssocID="{98E4E9B1-7049-406A-9AB4-822253DC25D4}" presName="Name8" presStyleCnt="0"/>
      <dgm:spPr/>
    </dgm:pt>
    <dgm:pt modelId="{F4627C67-ACBC-4774-A93A-2D6828463BEF}" type="pres">
      <dgm:prSet presAssocID="{98E4E9B1-7049-406A-9AB4-822253DC25D4}" presName="level" presStyleLbl="node1" presStyleIdx="5" presStyleCnt="9">
        <dgm:presLayoutVars>
          <dgm:chMax val="1"/>
          <dgm:bulletEnabled val="1"/>
        </dgm:presLayoutVars>
      </dgm:prSet>
      <dgm:spPr/>
    </dgm:pt>
    <dgm:pt modelId="{F0B2DDB1-EF62-4C56-873F-B1333DE6876D}" type="pres">
      <dgm:prSet presAssocID="{98E4E9B1-7049-406A-9AB4-822253DC25D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F942EFB-DE76-4411-8973-66EF5AF8EF11}" type="pres">
      <dgm:prSet presAssocID="{EE965F6E-7372-4C01-A1FA-87F7B65C158C}" presName="Name8" presStyleCnt="0"/>
      <dgm:spPr/>
    </dgm:pt>
    <dgm:pt modelId="{E53A5493-A19A-4224-8A25-2A1FF6A59283}" type="pres">
      <dgm:prSet presAssocID="{EE965F6E-7372-4C01-A1FA-87F7B65C158C}" presName="level" presStyleLbl="node1" presStyleIdx="6" presStyleCnt="9">
        <dgm:presLayoutVars>
          <dgm:chMax val="1"/>
          <dgm:bulletEnabled val="1"/>
        </dgm:presLayoutVars>
      </dgm:prSet>
      <dgm:spPr/>
    </dgm:pt>
    <dgm:pt modelId="{85A03249-F966-4779-8D0E-600865805DC2}" type="pres">
      <dgm:prSet presAssocID="{EE965F6E-7372-4C01-A1FA-87F7B65C158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A98C0C1-D7CE-4E5B-B815-A58C902CA617}" type="pres">
      <dgm:prSet presAssocID="{A98E5F4C-6C0A-47A2-A4EF-2C24A673E1DD}" presName="Name8" presStyleCnt="0"/>
      <dgm:spPr/>
    </dgm:pt>
    <dgm:pt modelId="{A74BCB19-BBB5-4B86-BE79-0036EFE50A24}" type="pres">
      <dgm:prSet presAssocID="{A98E5F4C-6C0A-47A2-A4EF-2C24A673E1DD}" presName="level" presStyleLbl="node1" presStyleIdx="7" presStyleCnt="9">
        <dgm:presLayoutVars>
          <dgm:chMax val="1"/>
          <dgm:bulletEnabled val="1"/>
        </dgm:presLayoutVars>
      </dgm:prSet>
      <dgm:spPr/>
    </dgm:pt>
    <dgm:pt modelId="{5359F416-1952-4D69-B8BC-09A4F99A70DD}" type="pres">
      <dgm:prSet presAssocID="{A98E5F4C-6C0A-47A2-A4EF-2C24A673E1D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5EF6BDC-60C1-4D49-9B43-8FF012742102}" type="pres">
      <dgm:prSet presAssocID="{2945ED94-2451-420C-91BC-684D74790BC8}" presName="Name8" presStyleCnt="0"/>
      <dgm:spPr/>
    </dgm:pt>
    <dgm:pt modelId="{BFCC9B62-CBB7-4B03-9DD1-47A276C47B04}" type="pres">
      <dgm:prSet presAssocID="{2945ED94-2451-420C-91BC-684D74790BC8}" presName="level" presStyleLbl="node1" presStyleIdx="8" presStyleCnt="9">
        <dgm:presLayoutVars>
          <dgm:chMax val="1"/>
          <dgm:bulletEnabled val="1"/>
        </dgm:presLayoutVars>
      </dgm:prSet>
      <dgm:spPr/>
    </dgm:pt>
    <dgm:pt modelId="{DA47A60B-3EE0-4CEA-8D04-EB4CE36BFBDA}" type="pres">
      <dgm:prSet presAssocID="{2945ED94-2451-420C-91BC-684D74790BC8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8E3D104-4916-4C1F-ABE3-A2075E62F172}" type="presOf" srcId="{2945ED94-2451-420C-91BC-684D74790BC8}" destId="{DA47A60B-3EE0-4CEA-8D04-EB4CE36BFBDA}" srcOrd="1" destOrd="0" presId="urn:microsoft.com/office/officeart/2005/8/layout/pyramid1"/>
    <dgm:cxn modelId="{3FC03A0B-5357-4086-BCFD-9D05A669675D}" type="presOf" srcId="{7E12AAE8-AB4F-4FC5-B23F-242C15AEA4A2}" destId="{D28A31F7-D558-45E0-952F-BAF9D833244C}" srcOrd="1" destOrd="0" presId="urn:microsoft.com/office/officeart/2005/8/layout/pyramid1"/>
    <dgm:cxn modelId="{49655411-B427-444C-9AE5-07D24B8A777B}" type="presOf" srcId="{7E12AAE8-AB4F-4FC5-B23F-242C15AEA4A2}" destId="{B46D95DA-58EE-4BDE-830D-E1B0545FA8FC}" srcOrd="0" destOrd="0" presId="urn:microsoft.com/office/officeart/2005/8/layout/pyramid1"/>
    <dgm:cxn modelId="{E0784313-A66C-4692-B687-2FBACF8A9AF4}" type="presOf" srcId="{98E4E9B1-7049-406A-9AB4-822253DC25D4}" destId="{F4627C67-ACBC-4774-A93A-2D6828463BEF}" srcOrd="0" destOrd="0" presId="urn:microsoft.com/office/officeart/2005/8/layout/pyramid1"/>
    <dgm:cxn modelId="{F7480015-CC58-49CB-8A7C-D424D2C87879}" type="presOf" srcId="{6E9CB483-04FC-4180-AA15-0D6A49D05B9F}" destId="{708FB0B2-3989-46D2-8295-34C81AA3B7DE}" srcOrd="1" destOrd="0" presId="urn:microsoft.com/office/officeart/2005/8/layout/pyramid1"/>
    <dgm:cxn modelId="{7D787E15-2F8B-408C-BF24-CC3468CC48C6}" srcId="{26603232-7A85-4EF1-BE92-436736EDF401}" destId="{2945ED94-2451-420C-91BC-684D74790BC8}" srcOrd="8" destOrd="0" parTransId="{B104465D-68E8-478F-8E49-384454489EEA}" sibTransId="{7C4F0EB8-E67D-4F7C-B204-2EEC4BC44C12}"/>
    <dgm:cxn modelId="{45207018-1B2A-4821-B20B-2B369D9DAB4C}" type="presOf" srcId="{BB17A640-ED0E-4DAA-AFFE-324DD668D73F}" destId="{053ABF13-AEDD-4001-9325-767C81A9ED59}" srcOrd="1" destOrd="0" presId="urn:microsoft.com/office/officeart/2005/8/layout/pyramid1"/>
    <dgm:cxn modelId="{8795DD24-EC79-43A8-BFC5-8B9A0753E03E}" type="presOf" srcId="{BB17A640-ED0E-4DAA-AFFE-324DD668D73F}" destId="{A6880983-E888-43FD-B553-96E24B3903CA}" srcOrd="0" destOrd="0" presId="urn:microsoft.com/office/officeart/2005/8/layout/pyramid1"/>
    <dgm:cxn modelId="{DC67D32E-6E05-4A60-B5EA-DC53B15DD2C3}" type="presOf" srcId="{A98E5F4C-6C0A-47A2-A4EF-2C24A673E1DD}" destId="{5359F416-1952-4D69-B8BC-09A4F99A70DD}" srcOrd="1" destOrd="0" presId="urn:microsoft.com/office/officeart/2005/8/layout/pyramid1"/>
    <dgm:cxn modelId="{6E47A533-7D28-4B0F-A276-90E83985994C}" srcId="{26603232-7A85-4EF1-BE92-436736EDF401}" destId="{7E12AAE8-AB4F-4FC5-B23F-242C15AEA4A2}" srcOrd="1" destOrd="0" parTransId="{FAF86F01-7C0F-410F-B0B3-B299E560BFE2}" sibTransId="{075B269E-8CE6-46E2-A1C8-10D64A2E6145}"/>
    <dgm:cxn modelId="{DD6B3C36-DC92-49B9-8BDD-FDE2D7CF504B}" type="presOf" srcId="{98E4E9B1-7049-406A-9AB4-822253DC25D4}" destId="{F0B2DDB1-EF62-4C56-873F-B1333DE6876D}" srcOrd="1" destOrd="0" presId="urn:microsoft.com/office/officeart/2005/8/layout/pyramid1"/>
    <dgm:cxn modelId="{B88B5E48-A7C7-4472-8841-D3333E4DF07E}" type="presOf" srcId="{2945ED94-2451-420C-91BC-684D74790BC8}" destId="{BFCC9B62-CBB7-4B03-9DD1-47A276C47B04}" srcOrd="0" destOrd="0" presId="urn:microsoft.com/office/officeart/2005/8/layout/pyramid1"/>
    <dgm:cxn modelId="{0070C268-746E-413F-AAE1-1F7B1342BB6F}" type="presOf" srcId="{0A6E01C1-F987-4120-8BF2-EF18C75114C9}" destId="{020491DB-CB6A-4710-947D-6C28C971D598}" srcOrd="0" destOrd="0" presId="urn:microsoft.com/office/officeart/2005/8/layout/pyramid1"/>
    <dgm:cxn modelId="{F3876049-8A4C-470A-B76F-0B97EE4A1336}" type="presOf" srcId="{6E9CB483-04FC-4180-AA15-0D6A49D05B9F}" destId="{96AEA637-BA14-4DBE-9F01-72BE30C28C8B}" srcOrd="0" destOrd="0" presId="urn:microsoft.com/office/officeart/2005/8/layout/pyramid1"/>
    <dgm:cxn modelId="{C0863F6B-563D-41CA-9106-45C2C305F2CD}" srcId="{26603232-7A85-4EF1-BE92-436736EDF401}" destId="{C9BBFFA0-ADA0-4FF8-A937-B5782EA92BA6}" srcOrd="2" destOrd="0" parTransId="{80A40C85-9A5D-4B01-93A1-A77FF854917A}" sibTransId="{CAD2C1DA-641B-4640-8012-DF871E3F4CA8}"/>
    <dgm:cxn modelId="{434BD76B-8A86-464E-8A65-2A4A25C846D3}" srcId="{26603232-7A85-4EF1-BE92-436736EDF401}" destId="{98E4E9B1-7049-406A-9AB4-822253DC25D4}" srcOrd="5" destOrd="0" parTransId="{1BC379F5-C5CF-43F8-881C-CE78E3BDD722}" sibTransId="{F647F653-80A6-48EB-8B03-43F7DFAE357A}"/>
    <dgm:cxn modelId="{95801D72-588F-423F-BB80-217D05CFC173}" type="presOf" srcId="{EE965F6E-7372-4C01-A1FA-87F7B65C158C}" destId="{E53A5493-A19A-4224-8A25-2A1FF6A59283}" srcOrd="0" destOrd="0" presId="urn:microsoft.com/office/officeart/2005/8/layout/pyramid1"/>
    <dgm:cxn modelId="{7CD2C453-69B5-435D-A81F-6542DCBEE9B8}" srcId="{26603232-7A85-4EF1-BE92-436736EDF401}" destId="{BB17A640-ED0E-4DAA-AFFE-324DD668D73F}" srcOrd="0" destOrd="0" parTransId="{5B42ADD4-E973-43E9-96CA-F33699D25A81}" sibTransId="{F1B0A694-19A1-41C4-ADCB-3651E25C7E58}"/>
    <dgm:cxn modelId="{AA516458-0718-4E23-A483-69AA1115C052}" srcId="{26603232-7A85-4EF1-BE92-436736EDF401}" destId="{A98E5F4C-6C0A-47A2-A4EF-2C24A673E1DD}" srcOrd="7" destOrd="0" parTransId="{6A62ACE7-9651-4E0E-B603-C56332FF650B}" sibTransId="{09BF215E-D544-4C73-BCB4-1E388E3CAAC8}"/>
    <dgm:cxn modelId="{5F85E55A-2023-44F8-B919-54FE2D501854}" type="presOf" srcId="{C9BBFFA0-ADA0-4FF8-A937-B5782EA92BA6}" destId="{1BB23F75-5EC6-4511-B7ED-13609C77C8AC}" srcOrd="0" destOrd="0" presId="urn:microsoft.com/office/officeart/2005/8/layout/pyramid1"/>
    <dgm:cxn modelId="{C809517B-83C1-41A1-A542-714D59C9C445}" srcId="{26603232-7A85-4EF1-BE92-436736EDF401}" destId="{EE965F6E-7372-4C01-A1FA-87F7B65C158C}" srcOrd="6" destOrd="0" parTransId="{ABB5976F-E2F4-46B9-AF99-7EAD89A653CC}" sibTransId="{AEE7DD10-1940-4398-970B-B6BE7A527CB5}"/>
    <dgm:cxn modelId="{223BCB80-0369-45EC-9250-8D19667477B7}" type="presOf" srcId="{EE965F6E-7372-4C01-A1FA-87F7B65C158C}" destId="{85A03249-F966-4779-8D0E-600865805DC2}" srcOrd="1" destOrd="0" presId="urn:microsoft.com/office/officeart/2005/8/layout/pyramid1"/>
    <dgm:cxn modelId="{385FB894-749A-41AA-AB4C-4ED5600E6AC3}" type="presOf" srcId="{26603232-7A85-4EF1-BE92-436736EDF401}" destId="{F90062D9-DCA5-4CAF-969F-BA81AA5E3D32}" srcOrd="0" destOrd="0" presId="urn:microsoft.com/office/officeart/2005/8/layout/pyramid1"/>
    <dgm:cxn modelId="{B1829AA3-37E4-4AC2-ABA8-035B1537AF7E}" type="presOf" srcId="{C9BBFFA0-ADA0-4FF8-A937-B5782EA92BA6}" destId="{109D8B2D-649C-433C-A138-89609ABABD61}" srcOrd="1" destOrd="0" presId="urn:microsoft.com/office/officeart/2005/8/layout/pyramid1"/>
    <dgm:cxn modelId="{F20E3ABB-369C-4410-89D6-AF1090B29AA9}" type="presOf" srcId="{A98E5F4C-6C0A-47A2-A4EF-2C24A673E1DD}" destId="{A74BCB19-BBB5-4B86-BE79-0036EFE50A24}" srcOrd="0" destOrd="0" presId="urn:microsoft.com/office/officeart/2005/8/layout/pyramid1"/>
    <dgm:cxn modelId="{6BA7CCBD-356B-4D17-84DC-582D7B4DC15C}" type="presOf" srcId="{0A6E01C1-F987-4120-8BF2-EF18C75114C9}" destId="{1BA478D5-3038-4DC2-8E9A-61C939EFCC96}" srcOrd="1" destOrd="0" presId="urn:microsoft.com/office/officeart/2005/8/layout/pyramid1"/>
    <dgm:cxn modelId="{541F4ACF-BE87-4F45-98FE-91E548908D88}" srcId="{26603232-7A85-4EF1-BE92-436736EDF401}" destId="{6E9CB483-04FC-4180-AA15-0D6A49D05B9F}" srcOrd="4" destOrd="0" parTransId="{94F829DE-A213-4B67-88B1-034A0AE6B8C5}" sibTransId="{A982052C-E504-486A-BC86-F090B39496F5}"/>
    <dgm:cxn modelId="{B8A620FB-99B6-4601-980B-DBC8247BE89E}" srcId="{26603232-7A85-4EF1-BE92-436736EDF401}" destId="{0A6E01C1-F987-4120-8BF2-EF18C75114C9}" srcOrd="3" destOrd="0" parTransId="{444E92C2-0395-46D9-BD4B-2F4AB61F4C47}" sibTransId="{037B9DF3-6C3D-4155-A187-FBC1A2E1FD60}"/>
    <dgm:cxn modelId="{6ACF5DE5-5812-4EFF-A33E-4BA1A9A6AE0E}" type="presParOf" srcId="{F90062D9-DCA5-4CAF-969F-BA81AA5E3D32}" destId="{4E5430A7-AF50-4BFF-A628-8A09E1CF3977}" srcOrd="0" destOrd="0" presId="urn:microsoft.com/office/officeart/2005/8/layout/pyramid1"/>
    <dgm:cxn modelId="{DBEB5355-BE7A-4C33-BF28-2870DC924386}" type="presParOf" srcId="{4E5430A7-AF50-4BFF-A628-8A09E1CF3977}" destId="{A6880983-E888-43FD-B553-96E24B3903CA}" srcOrd="0" destOrd="0" presId="urn:microsoft.com/office/officeart/2005/8/layout/pyramid1"/>
    <dgm:cxn modelId="{FD0A13EB-E701-4804-BA4A-EE9EAD9BAF13}" type="presParOf" srcId="{4E5430A7-AF50-4BFF-A628-8A09E1CF3977}" destId="{053ABF13-AEDD-4001-9325-767C81A9ED59}" srcOrd="1" destOrd="0" presId="urn:microsoft.com/office/officeart/2005/8/layout/pyramid1"/>
    <dgm:cxn modelId="{4953CED9-13E2-42AA-91D0-0AED3F6ADC45}" type="presParOf" srcId="{F90062D9-DCA5-4CAF-969F-BA81AA5E3D32}" destId="{9C514DC1-EE7C-4050-9A1A-7D71AEFD8E32}" srcOrd="1" destOrd="0" presId="urn:microsoft.com/office/officeart/2005/8/layout/pyramid1"/>
    <dgm:cxn modelId="{A8BED32B-398B-4650-AABD-E255CD769756}" type="presParOf" srcId="{9C514DC1-EE7C-4050-9A1A-7D71AEFD8E32}" destId="{B46D95DA-58EE-4BDE-830D-E1B0545FA8FC}" srcOrd="0" destOrd="0" presId="urn:microsoft.com/office/officeart/2005/8/layout/pyramid1"/>
    <dgm:cxn modelId="{1AE9C71E-4E38-4DE6-91F7-4AE2240D3C8D}" type="presParOf" srcId="{9C514DC1-EE7C-4050-9A1A-7D71AEFD8E32}" destId="{D28A31F7-D558-45E0-952F-BAF9D833244C}" srcOrd="1" destOrd="0" presId="urn:microsoft.com/office/officeart/2005/8/layout/pyramid1"/>
    <dgm:cxn modelId="{EE8A104A-AA60-46E5-AB1B-D4C929C3D5ED}" type="presParOf" srcId="{F90062D9-DCA5-4CAF-969F-BA81AA5E3D32}" destId="{2CBA49EF-E346-426D-978F-4F6E60B3565C}" srcOrd="2" destOrd="0" presId="urn:microsoft.com/office/officeart/2005/8/layout/pyramid1"/>
    <dgm:cxn modelId="{7691B4B2-A84F-42B5-9DF5-F49334412680}" type="presParOf" srcId="{2CBA49EF-E346-426D-978F-4F6E60B3565C}" destId="{1BB23F75-5EC6-4511-B7ED-13609C77C8AC}" srcOrd="0" destOrd="0" presId="urn:microsoft.com/office/officeart/2005/8/layout/pyramid1"/>
    <dgm:cxn modelId="{9A2C7F8D-C30C-49D0-8FF9-18B6022637F5}" type="presParOf" srcId="{2CBA49EF-E346-426D-978F-4F6E60B3565C}" destId="{109D8B2D-649C-433C-A138-89609ABABD61}" srcOrd="1" destOrd="0" presId="urn:microsoft.com/office/officeart/2005/8/layout/pyramid1"/>
    <dgm:cxn modelId="{F5229F87-0376-4C1D-9458-713565856BFC}" type="presParOf" srcId="{F90062D9-DCA5-4CAF-969F-BA81AA5E3D32}" destId="{E74F4DCC-4D60-4F44-A284-A1B97492B782}" srcOrd="3" destOrd="0" presId="urn:microsoft.com/office/officeart/2005/8/layout/pyramid1"/>
    <dgm:cxn modelId="{BC8F766A-A100-46BD-A845-2F9465C6C1E2}" type="presParOf" srcId="{E74F4DCC-4D60-4F44-A284-A1B97492B782}" destId="{020491DB-CB6A-4710-947D-6C28C971D598}" srcOrd="0" destOrd="0" presId="urn:microsoft.com/office/officeart/2005/8/layout/pyramid1"/>
    <dgm:cxn modelId="{62BEA065-5FD6-469A-B390-9CD8F684493F}" type="presParOf" srcId="{E74F4DCC-4D60-4F44-A284-A1B97492B782}" destId="{1BA478D5-3038-4DC2-8E9A-61C939EFCC96}" srcOrd="1" destOrd="0" presId="urn:microsoft.com/office/officeart/2005/8/layout/pyramid1"/>
    <dgm:cxn modelId="{E8AAD174-F46D-4767-B512-C6058C47A04B}" type="presParOf" srcId="{F90062D9-DCA5-4CAF-969F-BA81AA5E3D32}" destId="{DA0C7982-3F41-4EF2-96E9-0F55CB3E327E}" srcOrd="4" destOrd="0" presId="urn:microsoft.com/office/officeart/2005/8/layout/pyramid1"/>
    <dgm:cxn modelId="{42174BA6-4D3C-45EE-80B9-C9F96181C0C6}" type="presParOf" srcId="{DA0C7982-3F41-4EF2-96E9-0F55CB3E327E}" destId="{96AEA637-BA14-4DBE-9F01-72BE30C28C8B}" srcOrd="0" destOrd="0" presId="urn:microsoft.com/office/officeart/2005/8/layout/pyramid1"/>
    <dgm:cxn modelId="{50467ECC-B290-42B0-979E-3D2FC034AA61}" type="presParOf" srcId="{DA0C7982-3F41-4EF2-96E9-0F55CB3E327E}" destId="{708FB0B2-3989-46D2-8295-34C81AA3B7DE}" srcOrd="1" destOrd="0" presId="urn:microsoft.com/office/officeart/2005/8/layout/pyramid1"/>
    <dgm:cxn modelId="{7231B374-85BC-46D9-B317-FD1DC3F7F9E4}" type="presParOf" srcId="{F90062D9-DCA5-4CAF-969F-BA81AA5E3D32}" destId="{DDE3FA25-A184-4171-9057-1F37ADAD9BE7}" srcOrd="5" destOrd="0" presId="urn:microsoft.com/office/officeart/2005/8/layout/pyramid1"/>
    <dgm:cxn modelId="{C70C3A69-A51A-46C7-A5F4-6573C68CF7B9}" type="presParOf" srcId="{DDE3FA25-A184-4171-9057-1F37ADAD9BE7}" destId="{F4627C67-ACBC-4774-A93A-2D6828463BEF}" srcOrd="0" destOrd="0" presId="urn:microsoft.com/office/officeart/2005/8/layout/pyramid1"/>
    <dgm:cxn modelId="{6DBBD178-4B3D-46D5-9B73-7511C3C5DA51}" type="presParOf" srcId="{DDE3FA25-A184-4171-9057-1F37ADAD9BE7}" destId="{F0B2DDB1-EF62-4C56-873F-B1333DE6876D}" srcOrd="1" destOrd="0" presId="urn:microsoft.com/office/officeart/2005/8/layout/pyramid1"/>
    <dgm:cxn modelId="{90D92312-B7D8-4538-8628-DB07582A9329}" type="presParOf" srcId="{F90062D9-DCA5-4CAF-969F-BA81AA5E3D32}" destId="{DF942EFB-DE76-4411-8973-66EF5AF8EF11}" srcOrd="6" destOrd="0" presId="urn:microsoft.com/office/officeart/2005/8/layout/pyramid1"/>
    <dgm:cxn modelId="{5D8BFF24-8505-4122-AE4B-5EC04F3A5B5B}" type="presParOf" srcId="{DF942EFB-DE76-4411-8973-66EF5AF8EF11}" destId="{E53A5493-A19A-4224-8A25-2A1FF6A59283}" srcOrd="0" destOrd="0" presId="urn:microsoft.com/office/officeart/2005/8/layout/pyramid1"/>
    <dgm:cxn modelId="{B47E9B22-6C27-4D15-B800-BE28B908FC8F}" type="presParOf" srcId="{DF942EFB-DE76-4411-8973-66EF5AF8EF11}" destId="{85A03249-F966-4779-8D0E-600865805DC2}" srcOrd="1" destOrd="0" presId="urn:microsoft.com/office/officeart/2005/8/layout/pyramid1"/>
    <dgm:cxn modelId="{77881327-508C-4AE5-90A8-B59CB3F945C1}" type="presParOf" srcId="{F90062D9-DCA5-4CAF-969F-BA81AA5E3D32}" destId="{9A98C0C1-D7CE-4E5B-B815-A58C902CA617}" srcOrd="7" destOrd="0" presId="urn:microsoft.com/office/officeart/2005/8/layout/pyramid1"/>
    <dgm:cxn modelId="{C0A03FF1-5003-43B2-8E07-921DE872E2E4}" type="presParOf" srcId="{9A98C0C1-D7CE-4E5B-B815-A58C902CA617}" destId="{A74BCB19-BBB5-4B86-BE79-0036EFE50A24}" srcOrd="0" destOrd="0" presId="urn:microsoft.com/office/officeart/2005/8/layout/pyramid1"/>
    <dgm:cxn modelId="{65A851F4-4DEA-4786-BACC-47055BA41092}" type="presParOf" srcId="{9A98C0C1-D7CE-4E5B-B815-A58C902CA617}" destId="{5359F416-1952-4D69-B8BC-09A4F99A70DD}" srcOrd="1" destOrd="0" presId="urn:microsoft.com/office/officeart/2005/8/layout/pyramid1"/>
    <dgm:cxn modelId="{F36C101F-EBFC-44B2-BA02-6D1A98A4FEA8}" type="presParOf" srcId="{F90062D9-DCA5-4CAF-969F-BA81AA5E3D32}" destId="{C5EF6BDC-60C1-4D49-9B43-8FF012742102}" srcOrd="8" destOrd="0" presId="urn:microsoft.com/office/officeart/2005/8/layout/pyramid1"/>
    <dgm:cxn modelId="{0806C62F-7F95-4546-93D5-C8020A1665B0}" type="presParOf" srcId="{C5EF6BDC-60C1-4D49-9B43-8FF012742102}" destId="{BFCC9B62-CBB7-4B03-9DD1-47A276C47B04}" srcOrd="0" destOrd="0" presId="urn:microsoft.com/office/officeart/2005/8/layout/pyramid1"/>
    <dgm:cxn modelId="{295392B9-EFEC-4EB6-A4F1-7D191F67D110}" type="presParOf" srcId="{C5EF6BDC-60C1-4D49-9B43-8FF012742102}" destId="{DA47A60B-3EE0-4CEA-8D04-EB4CE36BFBD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D8554F-C42B-486F-9876-8D35C3ACDBE8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/>
      <dgm:spPr/>
    </dgm:pt>
    <dgm:pt modelId="{3DCC598D-9396-4BAE-B71E-7C9408E158D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5EE8FB2F-0C5D-412A-9C4D-147E980E6785}" type="parTrans" cxnId="{7447B7EB-9CBE-4BEC-B136-96404035F60C}">
      <dgm:prSet/>
      <dgm:spPr/>
    </dgm:pt>
    <dgm:pt modelId="{13CEC615-74B9-4874-9067-CE370784DBE3}" type="sibTrans" cxnId="{7447B7EB-9CBE-4BEC-B136-96404035F60C}">
      <dgm:prSet/>
      <dgm:spPr/>
    </dgm:pt>
    <dgm:pt modelId="{1BC331B0-91AC-4111-A572-207767B6E4C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D56DFB05-7BCD-4419-9AF9-4A0A3E1614FB}" type="parTrans" cxnId="{7CC351FE-4BA3-4086-A328-B122EE9E0086}">
      <dgm:prSet/>
      <dgm:spPr/>
    </dgm:pt>
    <dgm:pt modelId="{846D9E4A-CD19-431D-AB58-3E23208CDBA3}" type="sibTrans" cxnId="{7CC351FE-4BA3-4086-A328-B122EE9E0086}">
      <dgm:prSet/>
      <dgm:spPr/>
    </dgm:pt>
    <dgm:pt modelId="{ED664385-68A9-4B9A-8793-D7BA7F3CCC2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C1C9F3C4-20A7-4217-BDED-27289395B2CC}" type="parTrans" cxnId="{B84195A0-7ADF-4916-9E04-906DD1325283}">
      <dgm:prSet/>
      <dgm:spPr/>
    </dgm:pt>
    <dgm:pt modelId="{A961B1F4-9625-473C-9EA1-BCF60CF261D6}" type="sibTrans" cxnId="{B84195A0-7ADF-4916-9E04-906DD1325283}">
      <dgm:prSet/>
      <dgm:spPr/>
    </dgm:pt>
    <dgm:pt modelId="{77A45663-80AF-4414-A0E1-F8D274F5A93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B320CFB6-89B1-4816-AC20-D42078D13722}" type="parTrans" cxnId="{9BF643CA-736A-4226-8EE4-7E59C6712CAD}">
      <dgm:prSet/>
      <dgm:spPr/>
    </dgm:pt>
    <dgm:pt modelId="{E989D5CD-C99A-4D2E-85D2-DE610E70988B}" type="sibTrans" cxnId="{9BF643CA-736A-4226-8EE4-7E59C6712CAD}">
      <dgm:prSet/>
      <dgm:spPr/>
    </dgm:pt>
    <dgm:pt modelId="{AD677E41-E4AD-4FB1-AB08-295B6590645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E619F7B7-3D80-41A1-B7A6-7B2BD8783957}" type="parTrans" cxnId="{36C75420-5F5B-4696-BD81-FE9FE3A3C40F}">
      <dgm:prSet/>
      <dgm:spPr/>
    </dgm:pt>
    <dgm:pt modelId="{C7F58F0B-B6A6-470B-8E8D-B75E6B06DC4F}" type="sibTrans" cxnId="{36C75420-5F5B-4696-BD81-FE9FE3A3C40F}">
      <dgm:prSet/>
      <dgm:spPr/>
    </dgm:pt>
    <dgm:pt modelId="{8D25F3E8-15A4-464A-A08B-4EF54C9BBE4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50717047-B141-4C25-945F-4055A0AF0974}" type="parTrans" cxnId="{E29FBA89-1B7E-4F89-BBAB-982F17A38E56}">
      <dgm:prSet/>
      <dgm:spPr/>
    </dgm:pt>
    <dgm:pt modelId="{4278DEAC-1DBF-431C-A38B-79135BBCDA99}" type="sibTrans" cxnId="{E29FBA89-1B7E-4F89-BBAB-982F17A38E56}">
      <dgm:prSet/>
      <dgm:spPr/>
    </dgm:pt>
    <dgm:pt modelId="{2662CA54-E9B7-4125-B454-7D72CE16F91F}" type="pres">
      <dgm:prSet presAssocID="{17D8554F-C42B-486F-9876-8D35C3ACDBE8}" presName="Name0" presStyleCnt="0">
        <dgm:presLayoutVars>
          <dgm:dir/>
          <dgm:animLvl val="lvl"/>
          <dgm:resizeHandles val="exact"/>
        </dgm:presLayoutVars>
      </dgm:prSet>
      <dgm:spPr/>
    </dgm:pt>
    <dgm:pt modelId="{43918EDA-4B44-45D5-B9EB-EF05CF5815CD}" type="pres">
      <dgm:prSet presAssocID="{3DCC598D-9396-4BAE-B71E-7C9408E158D7}" presName="Name8" presStyleCnt="0"/>
      <dgm:spPr/>
    </dgm:pt>
    <dgm:pt modelId="{9D16A814-0BBA-4540-B2B4-14EDCDC90C1B}" type="pres">
      <dgm:prSet presAssocID="{3DCC598D-9396-4BAE-B71E-7C9408E158D7}" presName="level" presStyleLbl="node1" presStyleIdx="0" presStyleCnt="6">
        <dgm:presLayoutVars>
          <dgm:chMax val="1"/>
          <dgm:bulletEnabled val="1"/>
        </dgm:presLayoutVars>
      </dgm:prSet>
      <dgm:spPr/>
    </dgm:pt>
    <dgm:pt modelId="{79DD06D8-D46E-4C5D-A8D3-07871A5F4470}" type="pres">
      <dgm:prSet presAssocID="{3DCC598D-9396-4BAE-B71E-7C9408E158D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2059871-0B6B-4469-AA04-69F597D62B63}" type="pres">
      <dgm:prSet presAssocID="{1BC331B0-91AC-4111-A572-207767B6E4C1}" presName="Name8" presStyleCnt="0"/>
      <dgm:spPr/>
    </dgm:pt>
    <dgm:pt modelId="{11E652AE-A4CC-4415-A675-84246C467EC8}" type="pres">
      <dgm:prSet presAssocID="{1BC331B0-91AC-4111-A572-207767B6E4C1}" presName="level" presStyleLbl="node1" presStyleIdx="1" presStyleCnt="6">
        <dgm:presLayoutVars>
          <dgm:chMax val="1"/>
          <dgm:bulletEnabled val="1"/>
        </dgm:presLayoutVars>
      </dgm:prSet>
      <dgm:spPr/>
    </dgm:pt>
    <dgm:pt modelId="{1E331813-6D46-42F6-992D-DA9CD4E3D3D7}" type="pres">
      <dgm:prSet presAssocID="{1BC331B0-91AC-4111-A572-207767B6E4C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D93AF7A-4231-42F6-8327-556066A7CC85}" type="pres">
      <dgm:prSet presAssocID="{ED664385-68A9-4B9A-8793-D7BA7F3CCC24}" presName="Name8" presStyleCnt="0"/>
      <dgm:spPr/>
    </dgm:pt>
    <dgm:pt modelId="{2D00913A-FFD3-4022-9271-7AEAE3BAE4D2}" type="pres">
      <dgm:prSet presAssocID="{ED664385-68A9-4B9A-8793-D7BA7F3CCC24}" presName="level" presStyleLbl="node1" presStyleIdx="2" presStyleCnt="6">
        <dgm:presLayoutVars>
          <dgm:chMax val="1"/>
          <dgm:bulletEnabled val="1"/>
        </dgm:presLayoutVars>
      </dgm:prSet>
      <dgm:spPr/>
    </dgm:pt>
    <dgm:pt modelId="{3454D054-C830-45FD-BAFD-BFBA3E1F7096}" type="pres">
      <dgm:prSet presAssocID="{ED664385-68A9-4B9A-8793-D7BA7F3CCC2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768658A-7AE6-47E9-AD14-66314A59C7A1}" type="pres">
      <dgm:prSet presAssocID="{77A45663-80AF-4414-A0E1-F8D274F5A93E}" presName="Name8" presStyleCnt="0"/>
      <dgm:spPr/>
    </dgm:pt>
    <dgm:pt modelId="{C846705A-4462-4E9B-A928-EC7A3A5257D6}" type="pres">
      <dgm:prSet presAssocID="{77A45663-80AF-4414-A0E1-F8D274F5A93E}" presName="level" presStyleLbl="node1" presStyleIdx="3" presStyleCnt="6">
        <dgm:presLayoutVars>
          <dgm:chMax val="1"/>
          <dgm:bulletEnabled val="1"/>
        </dgm:presLayoutVars>
      </dgm:prSet>
      <dgm:spPr/>
    </dgm:pt>
    <dgm:pt modelId="{6D0951E7-9044-4621-9710-997EE821EB9F}" type="pres">
      <dgm:prSet presAssocID="{77A45663-80AF-4414-A0E1-F8D274F5A93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F6BC168-32A6-4532-A5F6-C125C3AE75FD}" type="pres">
      <dgm:prSet presAssocID="{AD677E41-E4AD-4FB1-AB08-295B65906455}" presName="Name8" presStyleCnt="0"/>
      <dgm:spPr/>
    </dgm:pt>
    <dgm:pt modelId="{68665830-40A1-4DD6-A393-10B570F91EDF}" type="pres">
      <dgm:prSet presAssocID="{AD677E41-E4AD-4FB1-AB08-295B65906455}" presName="level" presStyleLbl="node1" presStyleIdx="4" presStyleCnt="6">
        <dgm:presLayoutVars>
          <dgm:chMax val="1"/>
          <dgm:bulletEnabled val="1"/>
        </dgm:presLayoutVars>
      </dgm:prSet>
      <dgm:spPr/>
    </dgm:pt>
    <dgm:pt modelId="{2DCAF5E2-FE89-4B44-BB4D-EE5FCE19FD34}" type="pres">
      <dgm:prSet presAssocID="{AD677E41-E4AD-4FB1-AB08-295B6590645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4517FCE-2195-447E-9374-3D5FF7F3D0AB}" type="pres">
      <dgm:prSet presAssocID="{8D25F3E8-15A4-464A-A08B-4EF54C9BBE47}" presName="Name8" presStyleCnt="0"/>
      <dgm:spPr/>
    </dgm:pt>
    <dgm:pt modelId="{759B2305-A067-4235-8134-DCCE32C39394}" type="pres">
      <dgm:prSet presAssocID="{8D25F3E8-15A4-464A-A08B-4EF54C9BBE47}" presName="level" presStyleLbl="node1" presStyleIdx="5" presStyleCnt="6">
        <dgm:presLayoutVars>
          <dgm:chMax val="1"/>
          <dgm:bulletEnabled val="1"/>
        </dgm:presLayoutVars>
      </dgm:prSet>
      <dgm:spPr/>
    </dgm:pt>
    <dgm:pt modelId="{D7C299D1-A0EF-4EEC-AF8C-F534389CF0E3}" type="pres">
      <dgm:prSet presAssocID="{8D25F3E8-15A4-464A-A08B-4EF54C9BBE47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D7102802-E6C3-48A3-8129-6D102AB427BA}" type="presOf" srcId="{3DCC598D-9396-4BAE-B71E-7C9408E158D7}" destId="{9D16A814-0BBA-4540-B2B4-14EDCDC90C1B}" srcOrd="0" destOrd="0" presId="urn:microsoft.com/office/officeart/2005/8/layout/pyramid1"/>
    <dgm:cxn modelId="{7C9CA70F-6652-4B2B-8F55-9104A7496F53}" type="presOf" srcId="{3DCC598D-9396-4BAE-B71E-7C9408E158D7}" destId="{79DD06D8-D46E-4C5D-A8D3-07871A5F4470}" srcOrd="1" destOrd="0" presId="urn:microsoft.com/office/officeart/2005/8/layout/pyramid1"/>
    <dgm:cxn modelId="{36C75420-5F5B-4696-BD81-FE9FE3A3C40F}" srcId="{17D8554F-C42B-486F-9876-8D35C3ACDBE8}" destId="{AD677E41-E4AD-4FB1-AB08-295B65906455}" srcOrd="4" destOrd="0" parTransId="{E619F7B7-3D80-41A1-B7A6-7B2BD8783957}" sibTransId="{C7F58F0B-B6A6-470B-8E8D-B75E6B06DC4F}"/>
    <dgm:cxn modelId="{8CBCD82F-D98C-456A-960F-66DB3BC29D6D}" type="presOf" srcId="{77A45663-80AF-4414-A0E1-F8D274F5A93E}" destId="{C846705A-4462-4E9B-A928-EC7A3A5257D6}" srcOrd="0" destOrd="0" presId="urn:microsoft.com/office/officeart/2005/8/layout/pyramid1"/>
    <dgm:cxn modelId="{531D7C61-DE00-44A1-95CD-B8440B16319D}" type="presOf" srcId="{8D25F3E8-15A4-464A-A08B-4EF54C9BBE47}" destId="{759B2305-A067-4235-8134-DCCE32C39394}" srcOrd="0" destOrd="0" presId="urn:microsoft.com/office/officeart/2005/8/layout/pyramid1"/>
    <dgm:cxn modelId="{D723D670-57E3-4FD8-B097-881227A0D3E1}" type="presOf" srcId="{77A45663-80AF-4414-A0E1-F8D274F5A93E}" destId="{6D0951E7-9044-4621-9710-997EE821EB9F}" srcOrd="1" destOrd="0" presId="urn:microsoft.com/office/officeart/2005/8/layout/pyramid1"/>
    <dgm:cxn modelId="{79E09271-90D9-4AD6-B3C8-BA056EE75914}" type="presOf" srcId="{1BC331B0-91AC-4111-A572-207767B6E4C1}" destId="{11E652AE-A4CC-4415-A675-84246C467EC8}" srcOrd="0" destOrd="0" presId="urn:microsoft.com/office/officeart/2005/8/layout/pyramid1"/>
    <dgm:cxn modelId="{6A94B871-9E06-4290-BC0A-6591935F175B}" type="presOf" srcId="{17D8554F-C42B-486F-9876-8D35C3ACDBE8}" destId="{2662CA54-E9B7-4125-B454-7D72CE16F91F}" srcOrd="0" destOrd="0" presId="urn:microsoft.com/office/officeart/2005/8/layout/pyramid1"/>
    <dgm:cxn modelId="{DEECF479-C4C1-4833-A03D-FD67BBAF0FF2}" type="presOf" srcId="{8D25F3E8-15A4-464A-A08B-4EF54C9BBE47}" destId="{D7C299D1-A0EF-4EEC-AF8C-F534389CF0E3}" srcOrd="1" destOrd="0" presId="urn:microsoft.com/office/officeart/2005/8/layout/pyramid1"/>
    <dgm:cxn modelId="{E29FBA89-1B7E-4F89-BBAB-982F17A38E56}" srcId="{17D8554F-C42B-486F-9876-8D35C3ACDBE8}" destId="{8D25F3E8-15A4-464A-A08B-4EF54C9BBE47}" srcOrd="5" destOrd="0" parTransId="{50717047-B141-4C25-945F-4055A0AF0974}" sibTransId="{4278DEAC-1DBF-431C-A38B-79135BBCDA99}"/>
    <dgm:cxn modelId="{27F35592-F02F-47DB-B70C-645247A4416A}" type="presOf" srcId="{AD677E41-E4AD-4FB1-AB08-295B65906455}" destId="{68665830-40A1-4DD6-A393-10B570F91EDF}" srcOrd="0" destOrd="0" presId="urn:microsoft.com/office/officeart/2005/8/layout/pyramid1"/>
    <dgm:cxn modelId="{8182B09B-BA5B-4654-8431-8A1B901ABB6F}" type="presOf" srcId="{ED664385-68A9-4B9A-8793-D7BA7F3CCC24}" destId="{2D00913A-FFD3-4022-9271-7AEAE3BAE4D2}" srcOrd="0" destOrd="0" presId="urn:microsoft.com/office/officeart/2005/8/layout/pyramid1"/>
    <dgm:cxn modelId="{B84195A0-7ADF-4916-9E04-906DD1325283}" srcId="{17D8554F-C42B-486F-9876-8D35C3ACDBE8}" destId="{ED664385-68A9-4B9A-8793-D7BA7F3CCC24}" srcOrd="2" destOrd="0" parTransId="{C1C9F3C4-20A7-4217-BDED-27289395B2CC}" sibTransId="{A961B1F4-9625-473C-9EA1-BCF60CF261D6}"/>
    <dgm:cxn modelId="{677309BC-5293-440A-9B80-B7B6B49645CC}" type="presOf" srcId="{AD677E41-E4AD-4FB1-AB08-295B65906455}" destId="{2DCAF5E2-FE89-4B44-BB4D-EE5FCE19FD34}" srcOrd="1" destOrd="0" presId="urn:microsoft.com/office/officeart/2005/8/layout/pyramid1"/>
    <dgm:cxn modelId="{DA1F71C4-73CA-463F-9FCB-48E61D7A356B}" type="presOf" srcId="{1BC331B0-91AC-4111-A572-207767B6E4C1}" destId="{1E331813-6D46-42F6-992D-DA9CD4E3D3D7}" srcOrd="1" destOrd="0" presId="urn:microsoft.com/office/officeart/2005/8/layout/pyramid1"/>
    <dgm:cxn modelId="{9BF643CA-736A-4226-8EE4-7E59C6712CAD}" srcId="{17D8554F-C42B-486F-9876-8D35C3ACDBE8}" destId="{77A45663-80AF-4414-A0E1-F8D274F5A93E}" srcOrd="3" destOrd="0" parTransId="{B320CFB6-89B1-4816-AC20-D42078D13722}" sibTransId="{E989D5CD-C99A-4D2E-85D2-DE610E70988B}"/>
    <dgm:cxn modelId="{F96466CF-5C52-4C41-8AC9-0C1CC9DDC1B6}" type="presOf" srcId="{ED664385-68A9-4B9A-8793-D7BA7F3CCC24}" destId="{3454D054-C830-45FD-BAFD-BFBA3E1F7096}" srcOrd="1" destOrd="0" presId="urn:microsoft.com/office/officeart/2005/8/layout/pyramid1"/>
    <dgm:cxn modelId="{7447B7EB-9CBE-4BEC-B136-96404035F60C}" srcId="{17D8554F-C42B-486F-9876-8D35C3ACDBE8}" destId="{3DCC598D-9396-4BAE-B71E-7C9408E158D7}" srcOrd="0" destOrd="0" parTransId="{5EE8FB2F-0C5D-412A-9C4D-147E980E6785}" sibTransId="{13CEC615-74B9-4874-9067-CE370784DBE3}"/>
    <dgm:cxn modelId="{7CC351FE-4BA3-4086-A328-B122EE9E0086}" srcId="{17D8554F-C42B-486F-9876-8D35C3ACDBE8}" destId="{1BC331B0-91AC-4111-A572-207767B6E4C1}" srcOrd="1" destOrd="0" parTransId="{D56DFB05-7BCD-4419-9AF9-4A0A3E1614FB}" sibTransId="{846D9E4A-CD19-431D-AB58-3E23208CDBA3}"/>
    <dgm:cxn modelId="{25324242-CF24-45CC-A4BC-C9656AE6C626}" type="presParOf" srcId="{2662CA54-E9B7-4125-B454-7D72CE16F91F}" destId="{43918EDA-4B44-45D5-B9EB-EF05CF5815CD}" srcOrd="0" destOrd="0" presId="urn:microsoft.com/office/officeart/2005/8/layout/pyramid1"/>
    <dgm:cxn modelId="{3D1D89EC-8FE3-4389-A247-2B3CB5DBFCB9}" type="presParOf" srcId="{43918EDA-4B44-45D5-B9EB-EF05CF5815CD}" destId="{9D16A814-0BBA-4540-B2B4-14EDCDC90C1B}" srcOrd="0" destOrd="0" presId="urn:microsoft.com/office/officeart/2005/8/layout/pyramid1"/>
    <dgm:cxn modelId="{5886CE15-E2D6-4E07-ADFF-6133FF1A3DCF}" type="presParOf" srcId="{43918EDA-4B44-45D5-B9EB-EF05CF5815CD}" destId="{79DD06D8-D46E-4C5D-A8D3-07871A5F4470}" srcOrd="1" destOrd="0" presId="urn:microsoft.com/office/officeart/2005/8/layout/pyramid1"/>
    <dgm:cxn modelId="{658FCBD9-065A-4232-B9E2-8369D4DF7F04}" type="presParOf" srcId="{2662CA54-E9B7-4125-B454-7D72CE16F91F}" destId="{A2059871-0B6B-4469-AA04-69F597D62B63}" srcOrd="1" destOrd="0" presId="urn:microsoft.com/office/officeart/2005/8/layout/pyramid1"/>
    <dgm:cxn modelId="{6D759F43-FB08-4CDA-B8D0-939EA0E11BC7}" type="presParOf" srcId="{A2059871-0B6B-4469-AA04-69F597D62B63}" destId="{11E652AE-A4CC-4415-A675-84246C467EC8}" srcOrd="0" destOrd="0" presId="urn:microsoft.com/office/officeart/2005/8/layout/pyramid1"/>
    <dgm:cxn modelId="{E2AA2F9C-7F61-49E6-9D5E-1A527AB5061B}" type="presParOf" srcId="{A2059871-0B6B-4469-AA04-69F597D62B63}" destId="{1E331813-6D46-42F6-992D-DA9CD4E3D3D7}" srcOrd="1" destOrd="0" presId="urn:microsoft.com/office/officeart/2005/8/layout/pyramid1"/>
    <dgm:cxn modelId="{1092F34F-2DC1-44B8-A282-139D8C12A101}" type="presParOf" srcId="{2662CA54-E9B7-4125-B454-7D72CE16F91F}" destId="{2D93AF7A-4231-42F6-8327-556066A7CC85}" srcOrd="2" destOrd="0" presId="urn:microsoft.com/office/officeart/2005/8/layout/pyramid1"/>
    <dgm:cxn modelId="{B2B1C9CE-1DA0-4926-8D00-B04231D97E90}" type="presParOf" srcId="{2D93AF7A-4231-42F6-8327-556066A7CC85}" destId="{2D00913A-FFD3-4022-9271-7AEAE3BAE4D2}" srcOrd="0" destOrd="0" presId="urn:microsoft.com/office/officeart/2005/8/layout/pyramid1"/>
    <dgm:cxn modelId="{D208775B-D7A0-40E3-AE40-BE4C4C1E844F}" type="presParOf" srcId="{2D93AF7A-4231-42F6-8327-556066A7CC85}" destId="{3454D054-C830-45FD-BAFD-BFBA3E1F7096}" srcOrd="1" destOrd="0" presId="urn:microsoft.com/office/officeart/2005/8/layout/pyramid1"/>
    <dgm:cxn modelId="{089560D4-DFBD-4900-BF25-66C1E62C93DC}" type="presParOf" srcId="{2662CA54-E9B7-4125-B454-7D72CE16F91F}" destId="{C768658A-7AE6-47E9-AD14-66314A59C7A1}" srcOrd="3" destOrd="0" presId="urn:microsoft.com/office/officeart/2005/8/layout/pyramid1"/>
    <dgm:cxn modelId="{C8574E6F-1F83-4063-B1FA-402653F04922}" type="presParOf" srcId="{C768658A-7AE6-47E9-AD14-66314A59C7A1}" destId="{C846705A-4462-4E9B-A928-EC7A3A5257D6}" srcOrd="0" destOrd="0" presId="urn:microsoft.com/office/officeart/2005/8/layout/pyramid1"/>
    <dgm:cxn modelId="{B3FA0316-A9AD-4514-B904-02847AA15862}" type="presParOf" srcId="{C768658A-7AE6-47E9-AD14-66314A59C7A1}" destId="{6D0951E7-9044-4621-9710-997EE821EB9F}" srcOrd="1" destOrd="0" presId="urn:microsoft.com/office/officeart/2005/8/layout/pyramid1"/>
    <dgm:cxn modelId="{754095F1-A3AA-4D72-841C-536B11B899B6}" type="presParOf" srcId="{2662CA54-E9B7-4125-B454-7D72CE16F91F}" destId="{1F6BC168-32A6-4532-A5F6-C125C3AE75FD}" srcOrd="4" destOrd="0" presId="urn:microsoft.com/office/officeart/2005/8/layout/pyramid1"/>
    <dgm:cxn modelId="{AD8FE38B-2F31-4F9D-95C5-F7DCAE1A33BA}" type="presParOf" srcId="{1F6BC168-32A6-4532-A5F6-C125C3AE75FD}" destId="{68665830-40A1-4DD6-A393-10B570F91EDF}" srcOrd="0" destOrd="0" presId="urn:microsoft.com/office/officeart/2005/8/layout/pyramid1"/>
    <dgm:cxn modelId="{75C09950-C020-4B17-A5E1-BC452090200D}" type="presParOf" srcId="{1F6BC168-32A6-4532-A5F6-C125C3AE75FD}" destId="{2DCAF5E2-FE89-4B44-BB4D-EE5FCE19FD34}" srcOrd="1" destOrd="0" presId="urn:microsoft.com/office/officeart/2005/8/layout/pyramid1"/>
    <dgm:cxn modelId="{FD8B8665-8385-4A9C-BC65-DCAF8F3A2D7A}" type="presParOf" srcId="{2662CA54-E9B7-4125-B454-7D72CE16F91F}" destId="{F4517FCE-2195-447E-9374-3D5FF7F3D0AB}" srcOrd="5" destOrd="0" presId="urn:microsoft.com/office/officeart/2005/8/layout/pyramid1"/>
    <dgm:cxn modelId="{C8BCCD8A-AE5A-419A-A70F-324D9E1E826A}" type="presParOf" srcId="{F4517FCE-2195-447E-9374-3D5FF7F3D0AB}" destId="{759B2305-A067-4235-8134-DCCE32C39394}" srcOrd="0" destOrd="0" presId="urn:microsoft.com/office/officeart/2005/8/layout/pyramid1"/>
    <dgm:cxn modelId="{557D8B68-B8C3-4B7F-BABB-F4305DB6A08C}" type="presParOf" srcId="{F4517FCE-2195-447E-9374-3D5FF7F3D0AB}" destId="{D7C299D1-A0EF-4EEC-AF8C-F534389CF0E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E15FBE0-5625-4BB8-A6BF-74ECA58495B2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/>
      <dgm:spPr/>
    </dgm:pt>
    <dgm:pt modelId="{F5C1DA62-21E7-43AD-8825-40EDCB88E98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C959044B-6E87-42FD-90F3-20D6A0B08CD6}" type="parTrans" cxnId="{14B050C5-C61C-411F-86E7-93D078614E8A}">
      <dgm:prSet/>
      <dgm:spPr/>
    </dgm:pt>
    <dgm:pt modelId="{FB9A7588-C1A0-422C-A3D7-B0DC351E9C4E}" type="sibTrans" cxnId="{14B050C5-C61C-411F-86E7-93D078614E8A}">
      <dgm:prSet/>
      <dgm:spPr/>
    </dgm:pt>
    <dgm:pt modelId="{53E0E9FE-3F55-4B0B-ABB2-098C42669C9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E61E72D1-E387-4616-B675-2ECAF1ADAAC3}" type="parTrans" cxnId="{02D7F0A5-5E6E-416D-9CCC-AFDAA0645199}">
      <dgm:prSet/>
      <dgm:spPr/>
    </dgm:pt>
    <dgm:pt modelId="{C13C99D9-7205-4852-A635-7EE2792396BA}" type="sibTrans" cxnId="{02D7F0A5-5E6E-416D-9CCC-AFDAA0645199}">
      <dgm:prSet/>
      <dgm:spPr/>
    </dgm:pt>
    <dgm:pt modelId="{2498B13D-4497-4ABF-8CD9-E64D590E7E0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2743F1BA-CFED-4C0C-8978-4F9D968B53B0}" type="parTrans" cxnId="{21005F7D-DE9F-4885-99C4-177730D93584}">
      <dgm:prSet/>
      <dgm:spPr/>
    </dgm:pt>
    <dgm:pt modelId="{5662D9E9-C228-4986-ADEF-2A7AAF6A2910}" type="sibTrans" cxnId="{21005F7D-DE9F-4885-99C4-177730D93584}">
      <dgm:prSet/>
      <dgm:spPr/>
    </dgm:pt>
    <dgm:pt modelId="{D2901FFF-D42C-4F12-B31D-3AA903559C4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62BC6845-8A75-4511-9611-EA9DCCB59E57}" type="parTrans" cxnId="{AA37176B-A026-4BC0-805C-8028834E3BDD}">
      <dgm:prSet/>
      <dgm:spPr/>
    </dgm:pt>
    <dgm:pt modelId="{2B483D9D-7043-4C3B-8F56-F9B80A587DC6}" type="sibTrans" cxnId="{AA37176B-A026-4BC0-805C-8028834E3BDD}">
      <dgm:prSet/>
      <dgm:spPr/>
    </dgm:pt>
    <dgm:pt modelId="{C4589EF8-AE71-4B0A-ADE5-8A328400C0E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5804ABD2-5F9A-4EE3-8ECC-F63CBB22233A}" type="parTrans" cxnId="{A1283706-0E62-4AFC-B086-280B1B4D4030}">
      <dgm:prSet/>
      <dgm:spPr/>
    </dgm:pt>
    <dgm:pt modelId="{F913123A-9A6A-4E77-8A8A-9ED1ADDB650A}" type="sibTrans" cxnId="{A1283706-0E62-4AFC-B086-280B1B4D4030}">
      <dgm:prSet/>
      <dgm:spPr/>
    </dgm:pt>
    <dgm:pt modelId="{94383720-82C5-4DBC-A14F-5658837D119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gm:t>
    </dgm:pt>
    <dgm:pt modelId="{8F471263-0EFF-4DEA-893E-1A4D4F2006EB}" type="parTrans" cxnId="{9FF61CFD-63F6-4F5E-A0D5-0D6EF6B07A98}">
      <dgm:prSet/>
      <dgm:spPr/>
    </dgm:pt>
    <dgm:pt modelId="{1742AB07-0FD4-4895-A262-985F2D166B52}" type="sibTrans" cxnId="{9FF61CFD-63F6-4F5E-A0D5-0D6EF6B07A98}">
      <dgm:prSet/>
      <dgm:spPr/>
    </dgm:pt>
    <dgm:pt modelId="{76136AB4-FA05-462E-822A-616430E76CEB}" type="pres">
      <dgm:prSet presAssocID="{8E15FBE0-5625-4BB8-A6BF-74ECA58495B2}" presName="Name0" presStyleCnt="0">
        <dgm:presLayoutVars>
          <dgm:dir/>
          <dgm:animLvl val="lvl"/>
          <dgm:resizeHandles val="exact"/>
        </dgm:presLayoutVars>
      </dgm:prSet>
      <dgm:spPr/>
    </dgm:pt>
    <dgm:pt modelId="{FF590AF8-0D8A-47ED-94B0-E9C0800C7A85}" type="pres">
      <dgm:prSet presAssocID="{F5C1DA62-21E7-43AD-8825-40EDCB88E984}" presName="Name8" presStyleCnt="0"/>
      <dgm:spPr/>
    </dgm:pt>
    <dgm:pt modelId="{C79D1D53-3CA0-4953-8172-4BCF6E19CED0}" type="pres">
      <dgm:prSet presAssocID="{F5C1DA62-21E7-43AD-8825-40EDCB88E984}" presName="level" presStyleLbl="node1" presStyleIdx="0" presStyleCnt="6">
        <dgm:presLayoutVars>
          <dgm:chMax val="1"/>
          <dgm:bulletEnabled val="1"/>
        </dgm:presLayoutVars>
      </dgm:prSet>
      <dgm:spPr/>
    </dgm:pt>
    <dgm:pt modelId="{E5F792FF-2C57-415F-B131-F9D8AB1B5FF3}" type="pres">
      <dgm:prSet presAssocID="{F5C1DA62-21E7-43AD-8825-40EDCB88E98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42A7C4B-C1CD-411D-A1C8-F2823DF46BEE}" type="pres">
      <dgm:prSet presAssocID="{53E0E9FE-3F55-4B0B-ABB2-098C42669C95}" presName="Name8" presStyleCnt="0"/>
      <dgm:spPr/>
    </dgm:pt>
    <dgm:pt modelId="{D28F02C1-1E9B-47B9-83E4-497548A072FA}" type="pres">
      <dgm:prSet presAssocID="{53E0E9FE-3F55-4B0B-ABB2-098C42669C95}" presName="level" presStyleLbl="node1" presStyleIdx="1" presStyleCnt="6">
        <dgm:presLayoutVars>
          <dgm:chMax val="1"/>
          <dgm:bulletEnabled val="1"/>
        </dgm:presLayoutVars>
      </dgm:prSet>
      <dgm:spPr/>
    </dgm:pt>
    <dgm:pt modelId="{C42F23F8-B43A-4120-8129-445920B1EC02}" type="pres">
      <dgm:prSet presAssocID="{53E0E9FE-3F55-4B0B-ABB2-098C42669C9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D18279E-CCDF-4EAC-94B9-4379692716DF}" type="pres">
      <dgm:prSet presAssocID="{2498B13D-4497-4ABF-8CD9-E64D590E7E0B}" presName="Name8" presStyleCnt="0"/>
      <dgm:spPr/>
    </dgm:pt>
    <dgm:pt modelId="{ADA29839-ABC6-45BC-AB15-1083F0F2AC92}" type="pres">
      <dgm:prSet presAssocID="{2498B13D-4497-4ABF-8CD9-E64D590E7E0B}" presName="level" presStyleLbl="node1" presStyleIdx="2" presStyleCnt="6">
        <dgm:presLayoutVars>
          <dgm:chMax val="1"/>
          <dgm:bulletEnabled val="1"/>
        </dgm:presLayoutVars>
      </dgm:prSet>
      <dgm:spPr/>
    </dgm:pt>
    <dgm:pt modelId="{8C98BA7D-20E7-4D66-B0DD-8E808736CE98}" type="pres">
      <dgm:prSet presAssocID="{2498B13D-4497-4ABF-8CD9-E64D590E7E0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F44A113-137D-4ECB-B201-8847A32E614B}" type="pres">
      <dgm:prSet presAssocID="{D2901FFF-D42C-4F12-B31D-3AA903559C48}" presName="Name8" presStyleCnt="0"/>
      <dgm:spPr/>
    </dgm:pt>
    <dgm:pt modelId="{949D5A13-212A-4FA0-9246-C29E70B62775}" type="pres">
      <dgm:prSet presAssocID="{D2901FFF-D42C-4F12-B31D-3AA903559C48}" presName="level" presStyleLbl="node1" presStyleIdx="3" presStyleCnt="6">
        <dgm:presLayoutVars>
          <dgm:chMax val="1"/>
          <dgm:bulletEnabled val="1"/>
        </dgm:presLayoutVars>
      </dgm:prSet>
      <dgm:spPr/>
    </dgm:pt>
    <dgm:pt modelId="{45BF5904-E835-45F5-A812-6CB470AC9FF8}" type="pres">
      <dgm:prSet presAssocID="{D2901FFF-D42C-4F12-B31D-3AA903559C4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C43F829-BBCA-4BD1-AC4F-9FD10198C813}" type="pres">
      <dgm:prSet presAssocID="{C4589EF8-AE71-4B0A-ADE5-8A328400C0E7}" presName="Name8" presStyleCnt="0"/>
      <dgm:spPr/>
    </dgm:pt>
    <dgm:pt modelId="{2EDC2286-6D2C-4D6E-B764-6E6DA630C061}" type="pres">
      <dgm:prSet presAssocID="{C4589EF8-AE71-4B0A-ADE5-8A328400C0E7}" presName="level" presStyleLbl="node1" presStyleIdx="4" presStyleCnt="6">
        <dgm:presLayoutVars>
          <dgm:chMax val="1"/>
          <dgm:bulletEnabled val="1"/>
        </dgm:presLayoutVars>
      </dgm:prSet>
      <dgm:spPr/>
    </dgm:pt>
    <dgm:pt modelId="{18CE8289-07E9-419E-B5C4-3D0F1949ED7B}" type="pres">
      <dgm:prSet presAssocID="{C4589EF8-AE71-4B0A-ADE5-8A328400C0E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0E78E85-BD5D-4440-A271-8B3540A096C8}" type="pres">
      <dgm:prSet presAssocID="{94383720-82C5-4DBC-A14F-5658837D119B}" presName="Name8" presStyleCnt="0"/>
      <dgm:spPr/>
    </dgm:pt>
    <dgm:pt modelId="{CED7C7DA-7428-4C86-B362-F08489254233}" type="pres">
      <dgm:prSet presAssocID="{94383720-82C5-4DBC-A14F-5658837D119B}" presName="level" presStyleLbl="node1" presStyleIdx="5" presStyleCnt="6">
        <dgm:presLayoutVars>
          <dgm:chMax val="1"/>
          <dgm:bulletEnabled val="1"/>
        </dgm:presLayoutVars>
      </dgm:prSet>
      <dgm:spPr/>
    </dgm:pt>
    <dgm:pt modelId="{5AF6E8AF-0CF0-47D1-B24A-8049230A7855}" type="pres">
      <dgm:prSet presAssocID="{94383720-82C5-4DBC-A14F-5658837D119B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A1283706-0E62-4AFC-B086-280B1B4D4030}" srcId="{8E15FBE0-5625-4BB8-A6BF-74ECA58495B2}" destId="{C4589EF8-AE71-4B0A-ADE5-8A328400C0E7}" srcOrd="4" destOrd="0" parTransId="{5804ABD2-5F9A-4EE3-8ECC-F63CBB22233A}" sibTransId="{F913123A-9A6A-4E77-8A8A-9ED1ADDB650A}"/>
    <dgm:cxn modelId="{4E9AD910-D734-4019-8A8B-8B96ADED4FC9}" type="presOf" srcId="{53E0E9FE-3F55-4B0B-ABB2-098C42669C95}" destId="{D28F02C1-1E9B-47B9-83E4-497548A072FA}" srcOrd="0" destOrd="0" presId="urn:microsoft.com/office/officeart/2005/8/layout/pyramid1"/>
    <dgm:cxn modelId="{96794F1A-EF6A-45F1-8D09-C260D069E3CB}" type="presOf" srcId="{8E15FBE0-5625-4BB8-A6BF-74ECA58495B2}" destId="{76136AB4-FA05-462E-822A-616430E76CEB}" srcOrd="0" destOrd="0" presId="urn:microsoft.com/office/officeart/2005/8/layout/pyramid1"/>
    <dgm:cxn modelId="{56A04D1B-A15F-4151-976E-B0DFDEFA7622}" type="presOf" srcId="{F5C1DA62-21E7-43AD-8825-40EDCB88E984}" destId="{C79D1D53-3CA0-4953-8172-4BCF6E19CED0}" srcOrd="0" destOrd="0" presId="urn:microsoft.com/office/officeart/2005/8/layout/pyramid1"/>
    <dgm:cxn modelId="{3E4AA32E-F3CD-40C4-8D5E-0C152B154FFB}" type="presOf" srcId="{D2901FFF-D42C-4F12-B31D-3AA903559C48}" destId="{45BF5904-E835-45F5-A812-6CB470AC9FF8}" srcOrd="1" destOrd="0" presId="urn:microsoft.com/office/officeart/2005/8/layout/pyramid1"/>
    <dgm:cxn modelId="{803AD343-4ED2-44AD-9062-1CCDD7E68C24}" type="presOf" srcId="{94383720-82C5-4DBC-A14F-5658837D119B}" destId="{CED7C7DA-7428-4C86-B362-F08489254233}" srcOrd="0" destOrd="0" presId="urn:microsoft.com/office/officeart/2005/8/layout/pyramid1"/>
    <dgm:cxn modelId="{BFC8FF43-4B85-466B-9BD8-215EED730810}" type="presOf" srcId="{C4589EF8-AE71-4B0A-ADE5-8A328400C0E7}" destId="{18CE8289-07E9-419E-B5C4-3D0F1949ED7B}" srcOrd="1" destOrd="0" presId="urn:microsoft.com/office/officeart/2005/8/layout/pyramid1"/>
    <dgm:cxn modelId="{AA37176B-A026-4BC0-805C-8028834E3BDD}" srcId="{8E15FBE0-5625-4BB8-A6BF-74ECA58495B2}" destId="{D2901FFF-D42C-4F12-B31D-3AA903559C48}" srcOrd="3" destOrd="0" parTransId="{62BC6845-8A75-4511-9611-EA9DCCB59E57}" sibTransId="{2B483D9D-7043-4C3B-8F56-F9B80A587DC6}"/>
    <dgm:cxn modelId="{682B376B-B8CE-4D32-B219-549636FA6129}" type="presOf" srcId="{94383720-82C5-4DBC-A14F-5658837D119B}" destId="{5AF6E8AF-0CF0-47D1-B24A-8049230A7855}" srcOrd="1" destOrd="0" presId="urn:microsoft.com/office/officeart/2005/8/layout/pyramid1"/>
    <dgm:cxn modelId="{D755EF4D-4025-42AD-9821-C2DF192D2B8D}" type="presOf" srcId="{D2901FFF-D42C-4F12-B31D-3AA903559C48}" destId="{949D5A13-212A-4FA0-9246-C29E70B62775}" srcOrd="0" destOrd="0" presId="urn:microsoft.com/office/officeart/2005/8/layout/pyramid1"/>
    <dgm:cxn modelId="{21005F7D-DE9F-4885-99C4-177730D93584}" srcId="{8E15FBE0-5625-4BB8-A6BF-74ECA58495B2}" destId="{2498B13D-4497-4ABF-8CD9-E64D590E7E0B}" srcOrd="2" destOrd="0" parTransId="{2743F1BA-CFED-4C0C-8978-4F9D968B53B0}" sibTransId="{5662D9E9-C228-4986-ADEF-2A7AAF6A2910}"/>
    <dgm:cxn modelId="{C1785499-351F-4307-B5C5-20E76007CECA}" type="presOf" srcId="{2498B13D-4497-4ABF-8CD9-E64D590E7E0B}" destId="{8C98BA7D-20E7-4D66-B0DD-8E808736CE98}" srcOrd="1" destOrd="0" presId="urn:microsoft.com/office/officeart/2005/8/layout/pyramid1"/>
    <dgm:cxn modelId="{02D7F0A5-5E6E-416D-9CCC-AFDAA0645199}" srcId="{8E15FBE0-5625-4BB8-A6BF-74ECA58495B2}" destId="{53E0E9FE-3F55-4B0B-ABB2-098C42669C95}" srcOrd="1" destOrd="0" parTransId="{E61E72D1-E387-4616-B675-2ECAF1ADAAC3}" sibTransId="{C13C99D9-7205-4852-A635-7EE2792396BA}"/>
    <dgm:cxn modelId="{981D2AC2-9F65-4FE5-AA79-E9EEB08B8A54}" type="presOf" srcId="{53E0E9FE-3F55-4B0B-ABB2-098C42669C95}" destId="{C42F23F8-B43A-4120-8129-445920B1EC02}" srcOrd="1" destOrd="0" presId="urn:microsoft.com/office/officeart/2005/8/layout/pyramid1"/>
    <dgm:cxn modelId="{14B050C5-C61C-411F-86E7-93D078614E8A}" srcId="{8E15FBE0-5625-4BB8-A6BF-74ECA58495B2}" destId="{F5C1DA62-21E7-43AD-8825-40EDCB88E984}" srcOrd="0" destOrd="0" parTransId="{C959044B-6E87-42FD-90F3-20D6A0B08CD6}" sibTransId="{FB9A7588-C1A0-422C-A3D7-B0DC351E9C4E}"/>
    <dgm:cxn modelId="{24766ED3-99E5-4372-90F8-A847E6161B4F}" type="presOf" srcId="{2498B13D-4497-4ABF-8CD9-E64D590E7E0B}" destId="{ADA29839-ABC6-45BC-AB15-1083F0F2AC92}" srcOrd="0" destOrd="0" presId="urn:microsoft.com/office/officeart/2005/8/layout/pyramid1"/>
    <dgm:cxn modelId="{5407CBE2-A134-4DA4-974E-852F804C710B}" type="presOf" srcId="{F5C1DA62-21E7-43AD-8825-40EDCB88E984}" destId="{E5F792FF-2C57-415F-B131-F9D8AB1B5FF3}" srcOrd="1" destOrd="0" presId="urn:microsoft.com/office/officeart/2005/8/layout/pyramid1"/>
    <dgm:cxn modelId="{4EB47BEE-DCE4-4A8F-97E5-0B98809F7D1B}" type="presOf" srcId="{C4589EF8-AE71-4B0A-ADE5-8A328400C0E7}" destId="{2EDC2286-6D2C-4D6E-B764-6E6DA630C061}" srcOrd="0" destOrd="0" presId="urn:microsoft.com/office/officeart/2005/8/layout/pyramid1"/>
    <dgm:cxn modelId="{9FF61CFD-63F6-4F5E-A0D5-0D6EF6B07A98}" srcId="{8E15FBE0-5625-4BB8-A6BF-74ECA58495B2}" destId="{94383720-82C5-4DBC-A14F-5658837D119B}" srcOrd="5" destOrd="0" parTransId="{8F471263-0EFF-4DEA-893E-1A4D4F2006EB}" sibTransId="{1742AB07-0FD4-4895-A262-985F2D166B52}"/>
    <dgm:cxn modelId="{F1E30182-1FB4-46FD-8362-A0664B839E2A}" type="presParOf" srcId="{76136AB4-FA05-462E-822A-616430E76CEB}" destId="{FF590AF8-0D8A-47ED-94B0-E9C0800C7A85}" srcOrd="0" destOrd="0" presId="urn:microsoft.com/office/officeart/2005/8/layout/pyramid1"/>
    <dgm:cxn modelId="{F62B1ABD-802B-4103-BCB3-91EAD208FE1F}" type="presParOf" srcId="{FF590AF8-0D8A-47ED-94B0-E9C0800C7A85}" destId="{C79D1D53-3CA0-4953-8172-4BCF6E19CED0}" srcOrd="0" destOrd="0" presId="urn:microsoft.com/office/officeart/2005/8/layout/pyramid1"/>
    <dgm:cxn modelId="{D93CB846-3878-4D38-834F-A389A99E35E9}" type="presParOf" srcId="{FF590AF8-0D8A-47ED-94B0-E9C0800C7A85}" destId="{E5F792FF-2C57-415F-B131-F9D8AB1B5FF3}" srcOrd="1" destOrd="0" presId="urn:microsoft.com/office/officeart/2005/8/layout/pyramid1"/>
    <dgm:cxn modelId="{B3DB5BCE-B1CE-4B12-913C-AC940ED80527}" type="presParOf" srcId="{76136AB4-FA05-462E-822A-616430E76CEB}" destId="{D42A7C4B-C1CD-411D-A1C8-F2823DF46BEE}" srcOrd="1" destOrd="0" presId="urn:microsoft.com/office/officeart/2005/8/layout/pyramid1"/>
    <dgm:cxn modelId="{761292A3-FA13-4965-B188-534DC1D60847}" type="presParOf" srcId="{D42A7C4B-C1CD-411D-A1C8-F2823DF46BEE}" destId="{D28F02C1-1E9B-47B9-83E4-497548A072FA}" srcOrd="0" destOrd="0" presId="urn:microsoft.com/office/officeart/2005/8/layout/pyramid1"/>
    <dgm:cxn modelId="{1F6E8C90-C7AA-4C11-8104-D87542A1B764}" type="presParOf" srcId="{D42A7C4B-C1CD-411D-A1C8-F2823DF46BEE}" destId="{C42F23F8-B43A-4120-8129-445920B1EC02}" srcOrd="1" destOrd="0" presId="urn:microsoft.com/office/officeart/2005/8/layout/pyramid1"/>
    <dgm:cxn modelId="{FBAF3BB2-8D5A-4C7A-A456-BBE0B19598D1}" type="presParOf" srcId="{76136AB4-FA05-462E-822A-616430E76CEB}" destId="{8D18279E-CCDF-4EAC-94B9-4379692716DF}" srcOrd="2" destOrd="0" presId="urn:microsoft.com/office/officeart/2005/8/layout/pyramid1"/>
    <dgm:cxn modelId="{959A31DF-BBB6-41FC-B5E6-1A1CAABD78E2}" type="presParOf" srcId="{8D18279E-CCDF-4EAC-94B9-4379692716DF}" destId="{ADA29839-ABC6-45BC-AB15-1083F0F2AC92}" srcOrd="0" destOrd="0" presId="urn:microsoft.com/office/officeart/2005/8/layout/pyramid1"/>
    <dgm:cxn modelId="{E6422B81-1642-4DB8-B3FD-DD72F4BC601E}" type="presParOf" srcId="{8D18279E-CCDF-4EAC-94B9-4379692716DF}" destId="{8C98BA7D-20E7-4D66-B0DD-8E808736CE98}" srcOrd="1" destOrd="0" presId="urn:microsoft.com/office/officeart/2005/8/layout/pyramid1"/>
    <dgm:cxn modelId="{0621E243-DB36-4915-9C5D-1BBBD2A90D48}" type="presParOf" srcId="{76136AB4-FA05-462E-822A-616430E76CEB}" destId="{0F44A113-137D-4ECB-B201-8847A32E614B}" srcOrd="3" destOrd="0" presId="urn:microsoft.com/office/officeart/2005/8/layout/pyramid1"/>
    <dgm:cxn modelId="{E1BFD094-E06F-4186-AD68-E24247411AC4}" type="presParOf" srcId="{0F44A113-137D-4ECB-B201-8847A32E614B}" destId="{949D5A13-212A-4FA0-9246-C29E70B62775}" srcOrd="0" destOrd="0" presId="urn:microsoft.com/office/officeart/2005/8/layout/pyramid1"/>
    <dgm:cxn modelId="{5E8B2562-D21B-4B67-B422-7645D84362E5}" type="presParOf" srcId="{0F44A113-137D-4ECB-B201-8847A32E614B}" destId="{45BF5904-E835-45F5-A812-6CB470AC9FF8}" srcOrd="1" destOrd="0" presId="urn:microsoft.com/office/officeart/2005/8/layout/pyramid1"/>
    <dgm:cxn modelId="{DD00CD1D-F2A4-44A4-8BA3-6B59DDFEF336}" type="presParOf" srcId="{76136AB4-FA05-462E-822A-616430E76CEB}" destId="{0C43F829-BBCA-4BD1-AC4F-9FD10198C813}" srcOrd="4" destOrd="0" presId="urn:microsoft.com/office/officeart/2005/8/layout/pyramid1"/>
    <dgm:cxn modelId="{A9896E03-6537-4D96-AB79-1B2F3D166F5E}" type="presParOf" srcId="{0C43F829-BBCA-4BD1-AC4F-9FD10198C813}" destId="{2EDC2286-6D2C-4D6E-B764-6E6DA630C061}" srcOrd="0" destOrd="0" presId="urn:microsoft.com/office/officeart/2005/8/layout/pyramid1"/>
    <dgm:cxn modelId="{311112A1-AD02-4949-AF2F-D4C999F35125}" type="presParOf" srcId="{0C43F829-BBCA-4BD1-AC4F-9FD10198C813}" destId="{18CE8289-07E9-419E-B5C4-3D0F1949ED7B}" srcOrd="1" destOrd="0" presId="urn:microsoft.com/office/officeart/2005/8/layout/pyramid1"/>
    <dgm:cxn modelId="{C750C457-0C90-4CCC-81B4-7DCA688EFF21}" type="presParOf" srcId="{76136AB4-FA05-462E-822A-616430E76CEB}" destId="{A0E78E85-BD5D-4440-A271-8B3540A096C8}" srcOrd="5" destOrd="0" presId="urn:microsoft.com/office/officeart/2005/8/layout/pyramid1"/>
    <dgm:cxn modelId="{2981F825-63AA-4F5F-A9D3-90F386B1A7E5}" type="presParOf" srcId="{A0E78E85-BD5D-4440-A271-8B3540A096C8}" destId="{CED7C7DA-7428-4C86-B362-F08489254233}" srcOrd="0" destOrd="0" presId="urn:microsoft.com/office/officeart/2005/8/layout/pyramid1"/>
    <dgm:cxn modelId="{D6182F4E-7733-413D-BC74-D067F0464E53}" type="presParOf" srcId="{A0E78E85-BD5D-4440-A271-8B3540A096C8}" destId="{5AF6E8AF-0CF0-47D1-B24A-8049230A7855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36FB5CF-11C6-4E89-ADB0-E64AF9ACBCF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</dgm:pt>
    <dgm:pt modelId="{A6012B7D-70F9-4CCC-851D-818E2A48427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rPr>
            <a:t>Количество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rPr>
            <a:t>занимающихся</a:t>
          </a:r>
        </a:p>
      </dgm:t>
    </dgm:pt>
    <dgm:pt modelId="{E2439A3F-B9F8-41D4-81F5-451828AF73E9}" type="parTrans" cxnId="{43EF41C4-5AFB-432F-B117-C0D6120E9FD1}">
      <dgm:prSet/>
      <dgm:spPr/>
    </dgm:pt>
    <dgm:pt modelId="{29C7ED01-6199-46F2-B25A-FB0E2D75CE9F}" type="sibTrans" cxnId="{43EF41C4-5AFB-432F-B117-C0D6120E9FD1}">
      <dgm:prSet/>
      <dgm:spPr/>
    </dgm:pt>
    <dgm:pt modelId="{BA9078CC-E435-4E9B-ACE5-C84A51CBAE5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Управление и финансы</a:t>
          </a:r>
        </a:p>
      </dgm:t>
    </dgm:pt>
    <dgm:pt modelId="{3AE00158-CCC3-4B50-BDA3-255B285273CC}" type="parTrans" cxnId="{66A8D30A-4DA7-435F-BFEB-30C99FB25BD5}">
      <dgm:prSet/>
      <dgm:spPr/>
    </dgm:pt>
    <dgm:pt modelId="{97D26CCE-0C51-4FBB-9635-AD877F767056}" type="sibTrans" cxnId="{66A8D30A-4DA7-435F-BFEB-30C99FB25BD5}">
      <dgm:prSet/>
      <dgm:spPr/>
    </dgm:pt>
    <dgm:pt modelId="{4995A8C9-D9F6-4DE8-A018-0307EE3BF8D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Спортивная инфраструктура</a:t>
          </a:r>
        </a:p>
      </dgm:t>
    </dgm:pt>
    <dgm:pt modelId="{369202A1-A218-4F3C-82B2-B61183FF0567}" type="parTrans" cxnId="{64E2286F-7BF4-4391-80C0-2385C48A0C9F}">
      <dgm:prSet/>
      <dgm:spPr/>
    </dgm:pt>
    <dgm:pt modelId="{24083C85-75E6-4A48-8CC4-A92DEE6EF951}" type="sibTrans" cxnId="{64E2286F-7BF4-4391-80C0-2385C48A0C9F}">
      <dgm:prSet/>
      <dgm:spPr/>
    </dgm:pt>
    <dgm:pt modelId="{2F26E95A-4C02-4F40-BF27-D52540FA7CB8}" type="pres">
      <dgm:prSet presAssocID="{936FB5CF-11C6-4E89-ADB0-E64AF9ACBCF1}" presName="compositeShape" presStyleCnt="0">
        <dgm:presLayoutVars>
          <dgm:chMax val="7"/>
          <dgm:dir/>
          <dgm:resizeHandles val="exact"/>
        </dgm:presLayoutVars>
      </dgm:prSet>
      <dgm:spPr/>
    </dgm:pt>
    <dgm:pt modelId="{C9672418-60C3-4E71-99C6-CEBD0245D7F5}" type="pres">
      <dgm:prSet presAssocID="{A6012B7D-70F9-4CCC-851D-818E2A484275}" presName="circ1" presStyleLbl="vennNode1" presStyleIdx="0" presStyleCnt="3"/>
      <dgm:spPr/>
    </dgm:pt>
    <dgm:pt modelId="{FDF31874-AEA6-434D-89FA-83B3850425FB}" type="pres">
      <dgm:prSet presAssocID="{A6012B7D-70F9-4CCC-851D-818E2A48427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B4AC6A3-B7DA-44A8-8B7E-377C6B1F9FA7}" type="pres">
      <dgm:prSet presAssocID="{BA9078CC-E435-4E9B-ACE5-C84A51CBAE5C}" presName="circ2" presStyleLbl="vennNode1" presStyleIdx="1" presStyleCnt="3"/>
      <dgm:spPr/>
    </dgm:pt>
    <dgm:pt modelId="{3DA98587-B600-4AD6-9881-238F0E635825}" type="pres">
      <dgm:prSet presAssocID="{BA9078CC-E435-4E9B-ACE5-C84A51CBAE5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39AF800-E4E0-4099-830C-6CCF74849C8E}" type="pres">
      <dgm:prSet presAssocID="{4995A8C9-D9F6-4DE8-A018-0307EE3BF8D5}" presName="circ3" presStyleLbl="vennNode1" presStyleIdx="2" presStyleCnt="3"/>
      <dgm:spPr/>
    </dgm:pt>
    <dgm:pt modelId="{668CBBD3-AE77-4737-B7D1-1193DF3FEB95}" type="pres">
      <dgm:prSet presAssocID="{4995A8C9-D9F6-4DE8-A018-0307EE3BF8D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6A8D30A-4DA7-435F-BFEB-30C99FB25BD5}" srcId="{936FB5CF-11C6-4E89-ADB0-E64AF9ACBCF1}" destId="{BA9078CC-E435-4E9B-ACE5-C84A51CBAE5C}" srcOrd="1" destOrd="0" parTransId="{3AE00158-CCC3-4B50-BDA3-255B285273CC}" sibTransId="{97D26CCE-0C51-4FBB-9635-AD877F767056}"/>
    <dgm:cxn modelId="{A1CA2310-4438-42FE-82D4-3081456604DC}" type="presOf" srcId="{4995A8C9-D9F6-4DE8-A018-0307EE3BF8D5}" destId="{668CBBD3-AE77-4737-B7D1-1193DF3FEB95}" srcOrd="1" destOrd="0" presId="urn:microsoft.com/office/officeart/2005/8/layout/venn1"/>
    <dgm:cxn modelId="{B3B7324D-B790-4C68-B965-2722C6487EE8}" type="presOf" srcId="{4995A8C9-D9F6-4DE8-A018-0307EE3BF8D5}" destId="{639AF800-E4E0-4099-830C-6CCF74849C8E}" srcOrd="0" destOrd="0" presId="urn:microsoft.com/office/officeart/2005/8/layout/venn1"/>
    <dgm:cxn modelId="{64E2286F-7BF4-4391-80C0-2385C48A0C9F}" srcId="{936FB5CF-11C6-4E89-ADB0-E64AF9ACBCF1}" destId="{4995A8C9-D9F6-4DE8-A018-0307EE3BF8D5}" srcOrd="2" destOrd="0" parTransId="{369202A1-A218-4F3C-82B2-B61183FF0567}" sibTransId="{24083C85-75E6-4A48-8CC4-A92DEE6EF951}"/>
    <dgm:cxn modelId="{34F3E54F-2690-4FB2-8940-8759FCD72BA9}" type="presOf" srcId="{BA9078CC-E435-4E9B-ACE5-C84A51CBAE5C}" destId="{6B4AC6A3-B7DA-44A8-8B7E-377C6B1F9FA7}" srcOrd="0" destOrd="0" presId="urn:microsoft.com/office/officeart/2005/8/layout/venn1"/>
    <dgm:cxn modelId="{948AB5AA-8356-4DA5-A92D-17498B095E5D}" type="presOf" srcId="{A6012B7D-70F9-4CCC-851D-818E2A484275}" destId="{FDF31874-AEA6-434D-89FA-83B3850425FB}" srcOrd="1" destOrd="0" presId="urn:microsoft.com/office/officeart/2005/8/layout/venn1"/>
    <dgm:cxn modelId="{7471C4BF-7887-4636-BEC8-08CB6EAF2167}" type="presOf" srcId="{936FB5CF-11C6-4E89-ADB0-E64AF9ACBCF1}" destId="{2F26E95A-4C02-4F40-BF27-D52540FA7CB8}" srcOrd="0" destOrd="0" presId="urn:microsoft.com/office/officeart/2005/8/layout/venn1"/>
    <dgm:cxn modelId="{43EF41C4-5AFB-432F-B117-C0D6120E9FD1}" srcId="{936FB5CF-11C6-4E89-ADB0-E64AF9ACBCF1}" destId="{A6012B7D-70F9-4CCC-851D-818E2A484275}" srcOrd="0" destOrd="0" parTransId="{E2439A3F-B9F8-41D4-81F5-451828AF73E9}" sibTransId="{29C7ED01-6199-46F2-B25A-FB0E2D75CE9F}"/>
    <dgm:cxn modelId="{B8A4DFDE-322F-4DFD-8298-EA7A9FD4C614}" type="presOf" srcId="{A6012B7D-70F9-4CCC-851D-818E2A484275}" destId="{C9672418-60C3-4E71-99C6-CEBD0245D7F5}" srcOrd="0" destOrd="0" presId="urn:microsoft.com/office/officeart/2005/8/layout/venn1"/>
    <dgm:cxn modelId="{426B2CE4-2EBD-4BD8-BC41-449C4308FCEA}" type="presOf" srcId="{BA9078CC-E435-4E9B-ACE5-C84A51CBAE5C}" destId="{3DA98587-B600-4AD6-9881-238F0E635825}" srcOrd="1" destOrd="0" presId="urn:microsoft.com/office/officeart/2005/8/layout/venn1"/>
    <dgm:cxn modelId="{C1ECDDC1-5847-4018-9BD8-068001A7A167}" type="presParOf" srcId="{2F26E95A-4C02-4F40-BF27-D52540FA7CB8}" destId="{C9672418-60C3-4E71-99C6-CEBD0245D7F5}" srcOrd="0" destOrd="0" presId="urn:microsoft.com/office/officeart/2005/8/layout/venn1"/>
    <dgm:cxn modelId="{B49A8B49-1F03-4CE8-B2A0-F44DF1E07111}" type="presParOf" srcId="{2F26E95A-4C02-4F40-BF27-D52540FA7CB8}" destId="{FDF31874-AEA6-434D-89FA-83B3850425FB}" srcOrd="1" destOrd="0" presId="urn:microsoft.com/office/officeart/2005/8/layout/venn1"/>
    <dgm:cxn modelId="{D8E2CED6-8A36-4ADB-A850-274BB1D92A80}" type="presParOf" srcId="{2F26E95A-4C02-4F40-BF27-D52540FA7CB8}" destId="{6B4AC6A3-B7DA-44A8-8B7E-377C6B1F9FA7}" srcOrd="2" destOrd="0" presId="urn:microsoft.com/office/officeart/2005/8/layout/venn1"/>
    <dgm:cxn modelId="{EF32E832-BCE9-43C9-ADE3-1662DF4F0F46}" type="presParOf" srcId="{2F26E95A-4C02-4F40-BF27-D52540FA7CB8}" destId="{3DA98587-B600-4AD6-9881-238F0E635825}" srcOrd="3" destOrd="0" presId="urn:microsoft.com/office/officeart/2005/8/layout/venn1"/>
    <dgm:cxn modelId="{8DB62241-0008-4E7C-B46A-38BE51E7C7D7}" type="presParOf" srcId="{2F26E95A-4C02-4F40-BF27-D52540FA7CB8}" destId="{639AF800-E4E0-4099-830C-6CCF74849C8E}" srcOrd="4" destOrd="0" presId="urn:microsoft.com/office/officeart/2005/8/layout/venn1"/>
    <dgm:cxn modelId="{51B37A50-1DA2-4C1D-99EC-AFE4B83387E3}" type="presParOf" srcId="{2F26E95A-4C02-4F40-BF27-D52540FA7CB8}" destId="{668CBBD3-AE77-4737-B7D1-1193DF3FEB95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7C5C50-35D0-455A-8912-B1231D9529B9}">
      <dsp:nvSpPr>
        <dsp:cNvPr id="0" name=""/>
        <dsp:cNvSpPr/>
      </dsp:nvSpPr>
      <dsp:spPr>
        <a:xfrm>
          <a:off x="4114799" y="2061460"/>
          <a:ext cx="3222736" cy="372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439"/>
              </a:lnTo>
              <a:lnTo>
                <a:pt x="3222736" y="186439"/>
              </a:lnTo>
              <a:lnTo>
                <a:pt x="3222736" y="3728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F61FFE-22CD-4148-A8AC-9C74F5986D12}">
      <dsp:nvSpPr>
        <dsp:cNvPr id="0" name=""/>
        <dsp:cNvSpPr/>
      </dsp:nvSpPr>
      <dsp:spPr>
        <a:xfrm>
          <a:off x="4114799" y="2061460"/>
          <a:ext cx="1074245" cy="372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439"/>
              </a:lnTo>
              <a:lnTo>
                <a:pt x="1074245" y="186439"/>
              </a:lnTo>
              <a:lnTo>
                <a:pt x="1074245" y="3728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4DD0C5-6C28-440A-A543-CD4A7EF0D43C}">
      <dsp:nvSpPr>
        <dsp:cNvPr id="0" name=""/>
        <dsp:cNvSpPr/>
      </dsp:nvSpPr>
      <dsp:spPr>
        <a:xfrm>
          <a:off x="3040554" y="2061460"/>
          <a:ext cx="1074245" cy="372878"/>
        </a:xfrm>
        <a:custGeom>
          <a:avLst/>
          <a:gdLst/>
          <a:ahLst/>
          <a:cxnLst/>
          <a:rect l="0" t="0" r="0" b="0"/>
          <a:pathLst>
            <a:path>
              <a:moveTo>
                <a:pt x="1074245" y="0"/>
              </a:moveTo>
              <a:lnTo>
                <a:pt x="1074245" y="186439"/>
              </a:lnTo>
              <a:lnTo>
                <a:pt x="0" y="186439"/>
              </a:lnTo>
              <a:lnTo>
                <a:pt x="0" y="3728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5C80C-3FDB-4D72-A699-26B0E4DB4826}">
      <dsp:nvSpPr>
        <dsp:cNvPr id="0" name=""/>
        <dsp:cNvSpPr/>
      </dsp:nvSpPr>
      <dsp:spPr>
        <a:xfrm>
          <a:off x="892063" y="2061460"/>
          <a:ext cx="3222736" cy="372878"/>
        </a:xfrm>
        <a:custGeom>
          <a:avLst/>
          <a:gdLst/>
          <a:ahLst/>
          <a:cxnLst/>
          <a:rect l="0" t="0" r="0" b="0"/>
          <a:pathLst>
            <a:path>
              <a:moveTo>
                <a:pt x="3222736" y="0"/>
              </a:moveTo>
              <a:lnTo>
                <a:pt x="3222736" y="186439"/>
              </a:lnTo>
              <a:lnTo>
                <a:pt x="0" y="186439"/>
              </a:lnTo>
              <a:lnTo>
                <a:pt x="0" y="3728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445FE3-9615-4D09-860B-2E59812F3F39}">
      <dsp:nvSpPr>
        <dsp:cNvPr id="0" name=""/>
        <dsp:cNvSpPr/>
      </dsp:nvSpPr>
      <dsp:spPr>
        <a:xfrm>
          <a:off x="3226993" y="1173654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Физическая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культура</a:t>
          </a:r>
        </a:p>
      </dsp:txBody>
      <dsp:txXfrm>
        <a:off x="3226993" y="1173654"/>
        <a:ext cx="1775612" cy="887806"/>
      </dsp:txXfrm>
    </dsp:sp>
    <dsp:sp modelId="{F7F4E441-3FF1-4898-B266-20597D0BAF8B}">
      <dsp:nvSpPr>
        <dsp:cNvPr id="0" name=""/>
        <dsp:cNvSpPr/>
      </dsp:nvSpPr>
      <dsp:spPr>
        <a:xfrm>
          <a:off x="4256" y="2434339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Физическое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воспитание</a:t>
          </a:r>
        </a:p>
      </dsp:txBody>
      <dsp:txXfrm>
        <a:off x="4256" y="2434339"/>
        <a:ext cx="1775612" cy="887806"/>
      </dsp:txXfrm>
    </dsp:sp>
    <dsp:sp modelId="{E2A26EED-E210-41E4-8060-C6577968A05E}">
      <dsp:nvSpPr>
        <dsp:cNvPr id="0" name=""/>
        <dsp:cNvSpPr/>
      </dsp:nvSpPr>
      <dsp:spPr>
        <a:xfrm>
          <a:off x="2152748" y="2434339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Спорт</a:t>
          </a:r>
        </a:p>
      </dsp:txBody>
      <dsp:txXfrm>
        <a:off x="2152748" y="2434339"/>
        <a:ext cx="1775612" cy="887806"/>
      </dsp:txXfrm>
    </dsp:sp>
    <dsp:sp modelId="{53AA0136-98AB-4A46-973E-5CB1904D0E07}">
      <dsp:nvSpPr>
        <dsp:cNvPr id="0" name=""/>
        <dsp:cNvSpPr/>
      </dsp:nvSpPr>
      <dsp:spPr>
        <a:xfrm>
          <a:off x="4301239" y="2434339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Физическая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реабилитация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и адаптация</a:t>
          </a:r>
        </a:p>
      </dsp:txBody>
      <dsp:txXfrm>
        <a:off x="4301239" y="2434339"/>
        <a:ext cx="1775612" cy="887806"/>
      </dsp:txXfrm>
    </dsp:sp>
    <dsp:sp modelId="{19D905A4-C2C0-40AB-BB78-D6E86736C985}">
      <dsp:nvSpPr>
        <dsp:cNvPr id="0" name=""/>
        <dsp:cNvSpPr/>
      </dsp:nvSpPr>
      <dsp:spPr>
        <a:xfrm>
          <a:off x="6449730" y="2434339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Физическая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рекреация</a:t>
          </a:r>
        </a:p>
      </dsp:txBody>
      <dsp:txXfrm>
        <a:off x="6449730" y="2434339"/>
        <a:ext cx="1775612" cy="8878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8B947E-7C80-40A3-B767-A4840AA8B18C}">
      <dsp:nvSpPr>
        <dsp:cNvPr id="0" name=""/>
        <dsp:cNvSpPr/>
      </dsp:nvSpPr>
      <dsp:spPr>
        <a:xfrm>
          <a:off x="4114799" y="2504789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810"/>
              </a:lnTo>
              <a:lnTo>
                <a:pt x="2251813" y="390810"/>
              </a:lnTo>
              <a:lnTo>
                <a:pt x="2251813" y="7816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CAC9F-D93B-4C68-8BD5-D40BC80FC511}">
      <dsp:nvSpPr>
        <dsp:cNvPr id="0" name=""/>
        <dsp:cNvSpPr/>
      </dsp:nvSpPr>
      <dsp:spPr>
        <a:xfrm>
          <a:off x="1862986" y="2504789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2251813" y="0"/>
              </a:moveTo>
              <a:lnTo>
                <a:pt x="2251813" y="390810"/>
              </a:lnTo>
              <a:lnTo>
                <a:pt x="0" y="390810"/>
              </a:lnTo>
              <a:lnTo>
                <a:pt x="0" y="7816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5E330C-D450-4D6C-A691-9A6943772231}">
      <dsp:nvSpPr>
        <dsp:cNvPr id="0" name=""/>
        <dsp:cNvSpPr/>
      </dsp:nvSpPr>
      <dsp:spPr>
        <a:xfrm>
          <a:off x="2253797" y="643786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7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Спорт</a:t>
          </a:r>
        </a:p>
      </dsp:txBody>
      <dsp:txXfrm>
        <a:off x="2253797" y="643786"/>
        <a:ext cx="3722005" cy="1861002"/>
      </dsp:txXfrm>
    </dsp:sp>
    <dsp:sp modelId="{FF541039-20EB-490F-B106-A54FAF0ED5B0}">
      <dsp:nvSpPr>
        <dsp:cNvPr id="0" name=""/>
        <dsp:cNvSpPr/>
      </dsp:nvSpPr>
      <dsp:spPr>
        <a:xfrm>
          <a:off x="1984" y="3286410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7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Спорт высших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7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достижений</a:t>
          </a:r>
        </a:p>
      </dsp:txBody>
      <dsp:txXfrm>
        <a:off x="1984" y="3286410"/>
        <a:ext cx="3722005" cy="1861002"/>
      </dsp:txXfrm>
    </dsp:sp>
    <dsp:sp modelId="{5D48B25D-8B00-41D9-A7A4-89DB6821E8CA}">
      <dsp:nvSpPr>
        <dsp:cNvPr id="0" name=""/>
        <dsp:cNvSpPr/>
      </dsp:nvSpPr>
      <dsp:spPr>
        <a:xfrm>
          <a:off x="4505610" y="3286410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7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Массовый спорт</a:t>
          </a:r>
        </a:p>
      </dsp:txBody>
      <dsp:txXfrm>
        <a:off x="4505610" y="3286410"/>
        <a:ext cx="3722005" cy="1861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CFE798-0786-4D4E-9116-37FB8165B80E}">
      <dsp:nvSpPr>
        <dsp:cNvPr id="0" name=""/>
        <dsp:cNvSpPr/>
      </dsp:nvSpPr>
      <dsp:spPr>
        <a:xfrm>
          <a:off x="4419599" y="2690153"/>
          <a:ext cx="2418614" cy="839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759"/>
              </a:lnTo>
              <a:lnTo>
                <a:pt x="2418614" y="419759"/>
              </a:lnTo>
              <a:lnTo>
                <a:pt x="2418614" y="8395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FB3B0E-5B5B-4496-B2E1-0D63DBA7A4BD}">
      <dsp:nvSpPr>
        <dsp:cNvPr id="0" name=""/>
        <dsp:cNvSpPr/>
      </dsp:nvSpPr>
      <dsp:spPr>
        <a:xfrm>
          <a:off x="2000985" y="2690153"/>
          <a:ext cx="2418614" cy="839518"/>
        </a:xfrm>
        <a:custGeom>
          <a:avLst/>
          <a:gdLst/>
          <a:ahLst/>
          <a:cxnLst/>
          <a:rect l="0" t="0" r="0" b="0"/>
          <a:pathLst>
            <a:path>
              <a:moveTo>
                <a:pt x="2418614" y="0"/>
              </a:moveTo>
              <a:lnTo>
                <a:pt x="2418614" y="419759"/>
              </a:lnTo>
              <a:lnTo>
                <a:pt x="0" y="419759"/>
              </a:lnTo>
              <a:lnTo>
                <a:pt x="0" y="8395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9F738F-C8DD-4393-86F5-4EF56073D582}">
      <dsp:nvSpPr>
        <dsp:cNvPr id="0" name=""/>
        <dsp:cNvSpPr/>
      </dsp:nvSpPr>
      <dsp:spPr>
        <a:xfrm>
          <a:off x="2420745" y="691298"/>
          <a:ext cx="3997709" cy="19988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Спорт</a:t>
          </a:r>
        </a:p>
      </dsp:txBody>
      <dsp:txXfrm>
        <a:off x="2420745" y="691298"/>
        <a:ext cx="3997709" cy="1998854"/>
      </dsp:txXfrm>
    </dsp:sp>
    <dsp:sp modelId="{AE7F2586-2796-47FF-AC38-686309D3FAF0}">
      <dsp:nvSpPr>
        <dsp:cNvPr id="0" name=""/>
        <dsp:cNvSpPr/>
      </dsp:nvSpPr>
      <dsp:spPr>
        <a:xfrm>
          <a:off x="2131" y="3529671"/>
          <a:ext cx="3997709" cy="19988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Любительский</a:t>
          </a:r>
        </a:p>
      </dsp:txBody>
      <dsp:txXfrm>
        <a:off x="2131" y="3529671"/>
        <a:ext cx="3997709" cy="1998854"/>
      </dsp:txXfrm>
    </dsp:sp>
    <dsp:sp modelId="{33568EFF-6495-4A93-A7E7-856E65C62DA0}">
      <dsp:nvSpPr>
        <dsp:cNvPr id="0" name=""/>
        <dsp:cNvSpPr/>
      </dsp:nvSpPr>
      <dsp:spPr>
        <a:xfrm>
          <a:off x="4839359" y="3529671"/>
          <a:ext cx="3997709" cy="19988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    Профессиональный	</a:t>
          </a:r>
        </a:p>
      </dsp:txBody>
      <dsp:txXfrm>
        <a:off x="4839359" y="3529671"/>
        <a:ext cx="3997709" cy="19988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0C5570-9B81-47E9-B2C6-417E17D48F13}">
      <dsp:nvSpPr>
        <dsp:cNvPr id="0" name=""/>
        <dsp:cNvSpPr/>
      </dsp:nvSpPr>
      <dsp:spPr>
        <a:xfrm>
          <a:off x="2057399" y="0"/>
          <a:ext cx="4114800" cy="2262981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5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5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5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5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Спорт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5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высших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5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достижений</a:t>
          </a:r>
        </a:p>
      </dsp:txBody>
      <dsp:txXfrm>
        <a:off x="2057399" y="0"/>
        <a:ext cx="4114800" cy="2262981"/>
      </dsp:txXfrm>
    </dsp:sp>
    <dsp:sp modelId="{7491D343-CDC4-43C7-B4EA-ED37311A153D}">
      <dsp:nvSpPr>
        <dsp:cNvPr id="0" name=""/>
        <dsp:cNvSpPr/>
      </dsp:nvSpPr>
      <dsp:spPr>
        <a:xfrm>
          <a:off x="0" y="2262981"/>
          <a:ext cx="8229600" cy="2262981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5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Массовый спорт</a:t>
          </a:r>
        </a:p>
      </dsp:txBody>
      <dsp:txXfrm>
        <a:off x="1440179" y="2262981"/>
        <a:ext cx="5349240" cy="22629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880983-E888-43FD-B553-96E24B3903CA}">
      <dsp:nvSpPr>
        <dsp:cNvPr id="0" name=""/>
        <dsp:cNvSpPr/>
      </dsp:nvSpPr>
      <dsp:spPr>
        <a:xfrm>
          <a:off x="3657600" y="0"/>
          <a:ext cx="914400" cy="502884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9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3657600" y="0"/>
        <a:ext cx="914400" cy="502884"/>
      </dsp:txXfrm>
    </dsp:sp>
    <dsp:sp modelId="{B46D95DA-58EE-4BDE-830D-E1B0545FA8FC}">
      <dsp:nvSpPr>
        <dsp:cNvPr id="0" name=""/>
        <dsp:cNvSpPr/>
      </dsp:nvSpPr>
      <dsp:spPr>
        <a:xfrm>
          <a:off x="3200400" y="502884"/>
          <a:ext cx="1828800" cy="502884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9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МСМК</a:t>
          </a:r>
        </a:p>
      </dsp:txBody>
      <dsp:txXfrm>
        <a:off x="3520440" y="502884"/>
        <a:ext cx="1188720" cy="502884"/>
      </dsp:txXfrm>
    </dsp:sp>
    <dsp:sp modelId="{1BB23F75-5EC6-4511-B7ED-13609C77C8AC}">
      <dsp:nvSpPr>
        <dsp:cNvPr id="0" name=""/>
        <dsp:cNvSpPr/>
      </dsp:nvSpPr>
      <dsp:spPr>
        <a:xfrm>
          <a:off x="2743200" y="1005769"/>
          <a:ext cx="2743199" cy="502884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9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МС</a:t>
          </a:r>
        </a:p>
      </dsp:txBody>
      <dsp:txXfrm>
        <a:off x="3223260" y="1005769"/>
        <a:ext cx="1783080" cy="502884"/>
      </dsp:txXfrm>
    </dsp:sp>
    <dsp:sp modelId="{020491DB-CB6A-4710-947D-6C28C971D598}">
      <dsp:nvSpPr>
        <dsp:cNvPr id="0" name=""/>
        <dsp:cNvSpPr/>
      </dsp:nvSpPr>
      <dsp:spPr>
        <a:xfrm>
          <a:off x="2286000" y="1508654"/>
          <a:ext cx="3657600" cy="502884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9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КМС</a:t>
          </a:r>
        </a:p>
      </dsp:txBody>
      <dsp:txXfrm>
        <a:off x="2926080" y="1508654"/>
        <a:ext cx="2377440" cy="502884"/>
      </dsp:txXfrm>
    </dsp:sp>
    <dsp:sp modelId="{96AEA637-BA14-4DBE-9F01-72BE30C28C8B}">
      <dsp:nvSpPr>
        <dsp:cNvPr id="0" name=""/>
        <dsp:cNvSpPr/>
      </dsp:nvSpPr>
      <dsp:spPr>
        <a:xfrm>
          <a:off x="1828799" y="2011539"/>
          <a:ext cx="4572000" cy="502884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9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1 разряд</a:t>
          </a:r>
        </a:p>
      </dsp:txBody>
      <dsp:txXfrm>
        <a:off x="2628899" y="2011539"/>
        <a:ext cx="2971800" cy="502884"/>
      </dsp:txXfrm>
    </dsp:sp>
    <dsp:sp modelId="{F4627C67-ACBC-4774-A93A-2D6828463BEF}">
      <dsp:nvSpPr>
        <dsp:cNvPr id="0" name=""/>
        <dsp:cNvSpPr/>
      </dsp:nvSpPr>
      <dsp:spPr>
        <a:xfrm>
          <a:off x="1371599" y="2514423"/>
          <a:ext cx="5486400" cy="502884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9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2 разряд</a:t>
          </a:r>
        </a:p>
      </dsp:txBody>
      <dsp:txXfrm>
        <a:off x="2331719" y="2514423"/>
        <a:ext cx="3566160" cy="502884"/>
      </dsp:txXfrm>
    </dsp:sp>
    <dsp:sp modelId="{E53A5493-A19A-4224-8A25-2A1FF6A59283}">
      <dsp:nvSpPr>
        <dsp:cNvPr id="0" name=""/>
        <dsp:cNvSpPr/>
      </dsp:nvSpPr>
      <dsp:spPr>
        <a:xfrm>
          <a:off x="914399" y="3017308"/>
          <a:ext cx="6400800" cy="502884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9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3 разряд</a:t>
          </a:r>
        </a:p>
      </dsp:txBody>
      <dsp:txXfrm>
        <a:off x="2034539" y="3017308"/>
        <a:ext cx="4160520" cy="502884"/>
      </dsp:txXfrm>
    </dsp:sp>
    <dsp:sp modelId="{A74BCB19-BBB5-4B86-BE79-0036EFE50A24}">
      <dsp:nvSpPr>
        <dsp:cNvPr id="0" name=""/>
        <dsp:cNvSpPr/>
      </dsp:nvSpPr>
      <dsp:spPr>
        <a:xfrm>
          <a:off x="457199" y="3520193"/>
          <a:ext cx="7315200" cy="502884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9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Юношеские разряды</a:t>
          </a:r>
        </a:p>
      </dsp:txBody>
      <dsp:txXfrm>
        <a:off x="1737359" y="3520193"/>
        <a:ext cx="4754880" cy="502884"/>
      </dsp:txXfrm>
    </dsp:sp>
    <dsp:sp modelId="{BFCC9B62-CBB7-4B03-9DD1-47A276C47B04}">
      <dsp:nvSpPr>
        <dsp:cNvPr id="0" name=""/>
        <dsp:cNvSpPr/>
      </dsp:nvSpPr>
      <dsp:spPr>
        <a:xfrm>
          <a:off x="0" y="4023078"/>
          <a:ext cx="8229600" cy="502884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9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Без разряда</a:t>
          </a:r>
        </a:p>
      </dsp:txBody>
      <dsp:txXfrm>
        <a:off x="1440179" y="4023078"/>
        <a:ext cx="5349240" cy="5028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16A814-0BBA-4540-B2B4-14EDCDC90C1B}">
      <dsp:nvSpPr>
        <dsp:cNvPr id="0" name=""/>
        <dsp:cNvSpPr/>
      </dsp:nvSpPr>
      <dsp:spPr>
        <a:xfrm>
          <a:off x="1714500" y="0"/>
          <a:ext cx="685799" cy="468047"/>
        </a:xfrm>
        <a:prstGeom prst="trapezoid">
          <a:avLst>
            <a:gd name="adj" fmla="val 732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7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1714500" y="0"/>
        <a:ext cx="685799" cy="468047"/>
      </dsp:txXfrm>
    </dsp:sp>
    <dsp:sp modelId="{11E652AE-A4CC-4415-A675-84246C467EC8}">
      <dsp:nvSpPr>
        <dsp:cNvPr id="0" name=""/>
        <dsp:cNvSpPr/>
      </dsp:nvSpPr>
      <dsp:spPr>
        <a:xfrm>
          <a:off x="1371600" y="468047"/>
          <a:ext cx="1371599" cy="468047"/>
        </a:xfrm>
        <a:prstGeom prst="trapezoid">
          <a:avLst>
            <a:gd name="adj" fmla="val 732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7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1611630" y="468047"/>
        <a:ext cx="891540" cy="468047"/>
      </dsp:txXfrm>
    </dsp:sp>
    <dsp:sp modelId="{2D00913A-FFD3-4022-9271-7AEAE3BAE4D2}">
      <dsp:nvSpPr>
        <dsp:cNvPr id="0" name=""/>
        <dsp:cNvSpPr/>
      </dsp:nvSpPr>
      <dsp:spPr>
        <a:xfrm>
          <a:off x="1028700" y="936095"/>
          <a:ext cx="2057399" cy="468047"/>
        </a:xfrm>
        <a:prstGeom prst="trapezoid">
          <a:avLst>
            <a:gd name="adj" fmla="val 732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7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1388745" y="936095"/>
        <a:ext cx="1337310" cy="468047"/>
      </dsp:txXfrm>
    </dsp:sp>
    <dsp:sp modelId="{C846705A-4462-4E9B-A928-EC7A3A5257D6}">
      <dsp:nvSpPr>
        <dsp:cNvPr id="0" name=""/>
        <dsp:cNvSpPr/>
      </dsp:nvSpPr>
      <dsp:spPr>
        <a:xfrm>
          <a:off x="685800" y="1404143"/>
          <a:ext cx="2743199" cy="468047"/>
        </a:xfrm>
        <a:prstGeom prst="trapezoid">
          <a:avLst>
            <a:gd name="adj" fmla="val 732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7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1165860" y="1404143"/>
        <a:ext cx="1783080" cy="468047"/>
      </dsp:txXfrm>
    </dsp:sp>
    <dsp:sp modelId="{68665830-40A1-4DD6-A393-10B570F91EDF}">
      <dsp:nvSpPr>
        <dsp:cNvPr id="0" name=""/>
        <dsp:cNvSpPr/>
      </dsp:nvSpPr>
      <dsp:spPr>
        <a:xfrm>
          <a:off x="342900" y="1872191"/>
          <a:ext cx="3428999" cy="468047"/>
        </a:xfrm>
        <a:prstGeom prst="trapezoid">
          <a:avLst>
            <a:gd name="adj" fmla="val 732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7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942975" y="1872191"/>
        <a:ext cx="2228850" cy="468047"/>
      </dsp:txXfrm>
    </dsp:sp>
    <dsp:sp modelId="{759B2305-A067-4235-8134-DCCE32C39394}">
      <dsp:nvSpPr>
        <dsp:cNvPr id="0" name=""/>
        <dsp:cNvSpPr/>
      </dsp:nvSpPr>
      <dsp:spPr>
        <a:xfrm>
          <a:off x="0" y="2340240"/>
          <a:ext cx="4114799" cy="468047"/>
        </a:xfrm>
        <a:prstGeom prst="trapezoid">
          <a:avLst>
            <a:gd name="adj" fmla="val 732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7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720089" y="2340240"/>
        <a:ext cx="2674620" cy="46804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9D1D53-3CA0-4953-8172-4BCF6E19CED0}">
      <dsp:nvSpPr>
        <dsp:cNvPr id="0" name=""/>
        <dsp:cNvSpPr/>
      </dsp:nvSpPr>
      <dsp:spPr>
        <a:xfrm>
          <a:off x="1714500" y="0"/>
          <a:ext cx="685799" cy="468047"/>
        </a:xfrm>
        <a:prstGeom prst="trapezoid">
          <a:avLst>
            <a:gd name="adj" fmla="val 732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7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1714500" y="0"/>
        <a:ext cx="685799" cy="468047"/>
      </dsp:txXfrm>
    </dsp:sp>
    <dsp:sp modelId="{D28F02C1-1E9B-47B9-83E4-497548A072FA}">
      <dsp:nvSpPr>
        <dsp:cNvPr id="0" name=""/>
        <dsp:cNvSpPr/>
      </dsp:nvSpPr>
      <dsp:spPr>
        <a:xfrm>
          <a:off x="1371600" y="468047"/>
          <a:ext cx="1371599" cy="468047"/>
        </a:xfrm>
        <a:prstGeom prst="trapezoid">
          <a:avLst>
            <a:gd name="adj" fmla="val 732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7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1611630" y="468047"/>
        <a:ext cx="891540" cy="468047"/>
      </dsp:txXfrm>
    </dsp:sp>
    <dsp:sp modelId="{ADA29839-ABC6-45BC-AB15-1083F0F2AC92}">
      <dsp:nvSpPr>
        <dsp:cNvPr id="0" name=""/>
        <dsp:cNvSpPr/>
      </dsp:nvSpPr>
      <dsp:spPr>
        <a:xfrm>
          <a:off x="1028700" y="936095"/>
          <a:ext cx="2057399" cy="468047"/>
        </a:xfrm>
        <a:prstGeom prst="trapezoid">
          <a:avLst>
            <a:gd name="adj" fmla="val 732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7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1388745" y="936095"/>
        <a:ext cx="1337310" cy="468047"/>
      </dsp:txXfrm>
    </dsp:sp>
    <dsp:sp modelId="{949D5A13-212A-4FA0-9246-C29E70B62775}">
      <dsp:nvSpPr>
        <dsp:cNvPr id="0" name=""/>
        <dsp:cNvSpPr/>
      </dsp:nvSpPr>
      <dsp:spPr>
        <a:xfrm>
          <a:off x="685800" y="1404143"/>
          <a:ext cx="2743199" cy="468047"/>
        </a:xfrm>
        <a:prstGeom prst="trapezoid">
          <a:avLst>
            <a:gd name="adj" fmla="val 732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7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1165860" y="1404143"/>
        <a:ext cx="1783080" cy="468047"/>
      </dsp:txXfrm>
    </dsp:sp>
    <dsp:sp modelId="{2EDC2286-6D2C-4D6E-B764-6E6DA630C061}">
      <dsp:nvSpPr>
        <dsp:cNvPr id="0" name=""/>
        <dsp:cNvSpPr/>
      </dsp:nvSpPr>
      <dsp:spPr>
        <a:xfrm>
          <a:off x="342900" y="1872191"/>
          <a:ext cx="3428999" cy="468047"/>
        </a:xfrm>
        <a:prstGeom prst="trapezoid">
          <a:avLst>
            <a:gd name="adj" fmla="val 732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7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942975" y="1872191"/>
        <a:ext cx="2228850" cy="468047"/>
      </dsp:txXfrm>
    </dsp:sp>
    <dsp:sp modelId="{CED7C7DA-7428-4C86-B362-F08489254233}">
      <dsp:nvSpPr>
        <dsp:cNvPr id="0" name=""/>
        <dsp:cNvSpPr/>
      </dsp:nvSpPr>
      <dsp:spPr>
        <a:xfrm>
          <a:off x="0" y="2340240"/>
          <a:ext cx="4114799" cy="468047"/>
        </a:xfrm>
        <a:prstGeom prst="trapezoid">
          <a:avLst>
            <a:gd name="adj" fmla="val 732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27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endParaRPr>
        </a:p>
      </dsp:txBody>
      <dsp:txXfrm>
        <a:off x="720089" y="2340240"/>
        <a:ext cx="2674620" cy="46804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72418-60C3-4E71-99C6-CEBD0245D7F5}">
      <dsp:nvSpPr>
        <dsp:cNvPr id="0" name=""/>
        <dsp:cNvSpPr/>
      </dsp:nvSpPr>
      <dsp:spPr>
        <a:xfrm>
          <a:off x="2359342" y="73144"/>
          <a:ext cx="3510915" cy="35109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rPr>
            <a:t>Количество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rPr>
            <a:t>занимающихся</a:t>
          </a:r>
        </a:p>
      </dsp:txBody>
      <dsp:txXfrm>
        <a:off x="2827464" y="687554"/>
        <a:ext cx="2574671" cy="1579911"/>
      </dsp:txXfrm>
    </dsp:sp>
    <dsp:sp modelId="{6B4AC6A3-B7DA-44A8-8B7E-377C6B1F9FA7}">
      <dsp:nvSpPr>
        <dsp:cNvPr id="0" name=""/>
        <dsp:cNvSpPr/>
      </dsp:nvSpPr>
      <dsp:spPr>
        <a:xfrm>
          <a:off x="3626197" y="2267465"/>
          <a:ext cx="3510915" cy="35109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Управление и финансы</a:t>
          </a:r>
        </a:p>
      </dsp:txBody>
      <dsp:txXfrm>
        <a:off x="4699952" y="3174452"/>
        <a:ext cx="2106549" cy="1931003"/>
      </dsp:txXfrm>
    </dsp:sp>
    <dsp:sp modelId="{639AF800-E4E0-4099-830C-6CCF74849C8E}">
      <dsp:nvSpPr>
        <dsp:cNvPr id="0" name=""/>
        <dsp:cNvSpPr/>
      </dsp:nvSpPr>
      <dsp:spPr>
        <a:xfrm>
          <a:off x="1092487" y="2267465"/>
          <a:ext cx="3510915" cy="35109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Спортивная инфраструктура</a:t>
          </a:r>
        </a:p>
      </dsp:txBody>
      <dsp:txXfrm>
        <a:off x="1423098" y="3174452"/>
        <a:ext cx="2106549" cy="19310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B3556C89-8A63-4604-A4E4-97B33A5C23B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435DF264-2893-4B64-AD55-A048E3E9108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>
                <a:extLst>
                  <a:ext uri="{FF2B5EF4-FFF2-40B4-BE49-F238E27FC236}">
                    <a16:creationId xmlns:a16="http://schemas.microsoft.com/office/drawing/2014/main" id="{258D051E-095A-4576-A854-220C809A57D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FA87D246-48BE-4CCD-B01B-6021214316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B297736D-70B1-4A7D-9EB7-E865D028427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4AF051D2-EADD-4E74-A3C5-0531EBA25AC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67442C56-6CF0-437A-81D7-9E225B5EBC6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3A481178-6A77-4657-8DE0-F63FCDDA02C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6CBEE461-5611-4783-A152-084FE7E30E9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FFCC4178-41BF-4822-A500-D586BBA406C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D29E987D-45E7-452A-8094-73274660DA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013B2D32-724B-4F7B-8617-CF6FD61845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2D054A-BDAD-4BD3-8626-9A2F731759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3550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A3F9D9D-661D-4BCC-A367-C9F3A925FF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68ADAEA-A4AD-4E5D-8C77-7B72B1B91B0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501A7-367B-487B-A258-2879D69395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2FAAF961-C7AB-41D2-9960-0957C59EE1B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435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2DA430B-01AA-4BED-858F-994E8BF09F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8440425-CFA8-4033-8971-944B6C65F3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3F924-34CF-465C-AC35-E248FFF98EB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C77D04D-3DAE-41E8-AECA-DBC9BEDFC1A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0600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E25144-46E4-4B00-81B8-B673D1EB69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50769DF-F5CC-4287-BB01-757393CC81B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F2C1C-D79C-4892-9A95-2F133CB4987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92641DB-71CA-4F7C-9514-363B7FB2942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0937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E432577-E87E-485D-B2E9-0BAE13E9BA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F4D7A46-DE26-4FE6-BC20-71B7DD728DA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CA904-9544-4391-B3C7-73BBA35B5E7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4C2DB134-DBA3-4964-AF04-EB809156819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955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D5EC229-FF5B-4FA0-9C31-DBCD8F7CBF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FD69834-5B4C-4622-AAB0-2992FFBB54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AFC24-E965-4AD4-8C62-90E54BE341A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C976B6D-59B6-4BF5-B036-52EF102E441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0283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7AAB939-B4BC-4676-9668-16B7489CC2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34007B4-DB91-4C01-9980-A8DF9173579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1EB55-A21B-40A5-822E-34ADEB482F1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77B42D91-E1DC-4426-8E5B-1C09818AB3E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7271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91841B7-7A05-4A7F-9990-DACABE212A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E52DF70-1C48-40CF-A4B0-A18F31C5E1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A5977-6949-412C-8472-7E3DDC9581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4F1B2CC9-5580-484F-8ACB-AB17D2443A1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5605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2101BF-F327-4315-824D-86DA055101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E41ACB-7BF2-4B0F-9D42-EEDD98870A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BCC0F-F0D2-4F00-A9EE-B2250F30A5D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EF5E53-9508-4D01-B779-EAC010E06BD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18653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6D101DB-BF4B-4E62-96B0-A47BEDF7F7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9CF8BBB-80F7-435B-8B75-88582D9F4B2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A8496-27AA-47C8-9CBE-65FD4FE99ED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4CC04B63-7E64-40FD-8078-82685E57824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923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B611522-C552-4986-9688-34E26E8132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18EA21D-A470-467C-B5FC-D4147D0A508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D1423-0A38-4954-97EC-980C0879B31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6EF35E12-B0BC-4286-A7A3-3902F368469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0539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E18502A-C954-422E-8854-C59C4682D3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F5D11D3-8F27-4317-ABC6-B05D3A4BD1F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B76ED-DA00-4CEC-81B5-9CCFEC100BA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645241E-F782-4A52-A7E9-1C4231BB971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2892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01D4614-A030-4FD7-A01D-3C0463F6F2A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E711005-CBFA-48FC-A797-E708CA649C4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BE1A676-4526-4333-84D3-26CB5A95D6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9220" name="Group 4">
            <a:extLst>
              <a:ext uri="{FF2B5EF4-FFF2-40B4-BE49-F238E27FC236}">
                <a16:creationId xmlns:a16="http://schemas.microsoft.com/office/drawing/2014/main" id="{2DCD90E2-50B7-4B29-AB8E-9A587362153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9224" name="Group 5">
              <a:extLst>
                <a:ext uri="{FF2B5EF4-FFF2-40B4-BE49-F238E27FC236}">
                  <a16:creationId xmlns:a16="http://schemas.microsoft.com/office/drawing/2014/main" id="{943BDD3E-DFC8-4A1B-8E99-59DBD37C036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198" name="Freeform 6">
                <a:extLst>
                  <a:ext uri="{FF2B5EF4-FFF2-40B4-BE49-F238E27FC236}">
                    <a16:creationId xmlns:a16="http://schemas.microsoft.com/office/drawing/2014/main" id="{3DC07BF1-BF90-4E6E-BD55-9B0FA0F8D9A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8199" name="Freeform 7">
                <a:extLst>
                  <a:ext uri="{FF2B5EF4-FFF2-40B4-BE49-F238E27FC236}">
                    <a16:creationId xmlns:a16="http://schemas.microsoft.com/office/drawing/2014/main" id="{9032B265-3157-49DA-8A1C-CB7D5ADA45C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8200" name="Freeform 8">
                <a:extLst>
                  <a:ext uri="{FF2B5EF4-FFF2-40B4-BE49-F238E27FC236}">
                    <a16:creationId xmlns:a16="http://schemas.microsoft.com/office/drawing/2014/main" id="{19E4C789-57EB-4340-B2B4-96390D1FB9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9230" name="Freeform 9">
                <a:extLst>
                  <a:ext uri="{FF2B5EF4-FFF2-40B4-BE49-F238E27FC236}">
                    <a16:creationId xmlns:a16="http://schemas.microsoft.com/office/drawing/2014/main" id="{5601C80D-07B9-431A-9511-DDD2877E390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2" name="Freeform 10">
                <a:extLst>
                  <a:ext uri="{FF2B5EF4-FFF2-40B4-BE49-F238E27FC236}">
                    <a16:creationId xmlns:a16="http://schemas.microsoft.com/office/drawing/2014/main" id="{536C8B0E-5CAC-45DB-A6F3-6D3847BA448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8203" name="Freeform 11">
              <a:extLst>
                <a:ext uri="{FF2B5EF4-FFF2-40B4-BE49-F238E27FC236}">
                  <a16:creationId xmlns:a16="http://schemas.microsoft.com/office/drawing/2014/main" id="{49020C19-39FA-4F86-A4EC-60BDC1C6679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9226" name="Freeform 12">
              <a:extLst>
                <a:ext uri="{FF2B5EF4-FFF2-40B4-BE49-F238E27FC236}">
                  <a16:creationId xmlns:a16="http://schemas.microsoft.com/office/drawing/2014/main" id="{07F320FF-DDAB-4D12-A5C1-D040726732B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205" name="Rectangle 13">
            <a:extLst>
              <a:ext uri="{FF2B5EF4-FFF2-40B4-BE49-F238E27FC236}">
                <a16:creationId xmlns:a16="http://schemas.microsoft.com/office/drawing/2014/main" id="{88A47C83-223F-486E-9168-1E3C4324555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8206" name="Rectangle 14">
            <a:extLst>
              <a:ext uri="{FF2B5EF4-FFF2-40B4-BE49-F238E27FC236}">
                <a16:creationId xmlns:a16="http://schemas.microsoft.com/office/drawing/2014/main" id="{C8429E35-051A-488B-834E-61AD34FADF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207" name="Rectangle 15">
            <a:extLst>
              <a:ext uri="{FF2B5EF4-FFF2-40B4-BE49-F238E27FC236}">
                <a16:creationId xmlns:a16="http://schemas.microsoft.com/office/drawing/2014/main" id="{448B177E-E08F-4635-83DD-5153F51D98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7.xml"/><Relationship Id="rId5" Type="http://schemas.openxmlformats.org/officeDocument/2006/relationships/slide" Target="slide18.xml"/><Relationship Id="rId4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slide" Target="slide2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slide" Target="slide2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slide" Target="slide2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slide" Target="slide2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slide" Target="slide2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://dict.t-mm.ru/all/infractruktura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BEE9B91-8491-4481-9EB5-439E5A83AB8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304800"/>
            <a:ext cx="8077200" cy="59436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/>
              <a:t>Философско-методологические аспекты теории ФК и спорта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23B0AEC-3E3F-4103-824F-08885EA35F9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B237176-6F62-46AF-81C8-7664491AC7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b="1"/>
              <a:t>   Спорт</a:t>
            </a:r>
            <a:r>
              <a:rPr lang="ru-RU" altLang="ru-RU"/>
              <a:t> - специальная подготовка, постоянное совершенствование и участие в соревнованиях для достижения максимально возможного результата.</a:t>
            </a:r>
          </a:p>
        </p:txBody>
      </p:sp>
      <p:sp>
        <p:nvSpPr>
          <p:cNvPr id="2048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E133CE42-F222-4789-8ECF-D79ECA7C8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6144DE3-901B-4535-B6FD-1DDC5918B9D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05FB1D6-EF91-45AD-A0FE-E943511FEA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b="1"/>
              <a:t>   Спорт</a:t>
            </a:r>
            <a:r>
              <a:rPr lang="ru-RU" altLang="ru-RU"/>
              <a:t> – сфера социально-культурной деятельности как совокупность видов спорта, сложившаяся в форме соревнований и специальной практики подготовки человека к ним.</a:t>
            </a:r>
          </a:p>
        </p:txBody>
      </p:sp>
      <p:sp>
        <p:nvSpPr>
          <p:cNvPr id="2150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430278D2-3258-4674-BA64-2906878FE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D7A0F0D-2964-47B6-A8D8-821D738C2E1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BC0776E-4C90-4129-9C38-8E08D7A1C0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b="1"/>
              <a:t>   Спорт </a:t>
            </a:r>
            <a:r>
              <a:rPr lang="ru-RU" altLang="ru-RU"/>
              <a:t>(от </a:t>
            </a:r>
            <a:r>
              <a:rPr lang="en-US" altLang="ru-RU" i="1"/>
              <a:t>sport </a:t>
            </a:r>
            <a:r>
              <a:rPr lang="ru-RU" altLang="ru-RU"/>
              <a:t>— игра, развлечение) — игровая, соревновательная деятельность, основанная на применении физических упражнений.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/>
              <a:t>   Термин «спорт» неоднозначен и применяется как в узком, так и в широком смысле.</a:t>
            </a:r>
          </a:p>
        </p:txBody>
      </p:sp>
      <p:sp>
        <p:nvSpPr>
          <p:cNvPr id="2253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C576DD8E-D07D-4987-83D7-41062D398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8F232DA-F380-4D1E-A136-A55F9A5F531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4A06733-B503-463E-9DD8-01C8896644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000" b="1"/>
              <a:t>     Спорт </a:t>
            </a:r>
            <a:r>
              <a:rPr lang="ru-RU" altLang="ru-RU" sz="2000"/>
              <a:t>(в узком смысле)</a:t>
            </a:r>
            <a:r>
              <a:rPr lang="ru-RU" altLang="ru-RU" sz="2000" i="1"/>
              <a:t> </a:t>
            </a:r>
            <a:r>
              <a:rPr lang="ru-RU" altLang="ru-RU" sz="2000"/>
              <a:t>— это деятельность в виде состязаний, непосредственно направленных на демонстрацию достижений в ней, способ выявления, сравнения и оценки определенных человеческих возможностей. Такая деятельность характеризуется следующими признаками: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000"/>
              <a:t>а)	унификацией состава действий, условий их выполнения и способов оценки достижений, что закрепляется правилами соревнований;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000"/>
              <a:t>б)	регламентацией поведения соревнующихся по принципам неантагонистической  конкуренции,  имеющим  гуманную основу,  что  закрепляется  официальными  и неофициальными нормами  этики  (например,  в  виде  положений  Олимпийской хартии);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000"/>
              <a:t>в)	организацией деятельности на основе системы соревнований с последовательным возрастанием уровня конкуренции и требований к достижениям.</a:t>
            </a:r>
          </a:p>
        </p:txBody>
      </p:sp>
      <p:sp>
        <p:nvSpPr>
          <p:cNvPr id="2355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633189C3-7C8D-4D6D-8DDA-6E6B5B846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F8901C9-2C64-4C2A-81FF-580E0C33F48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5F16C11-A33E-4769-BD13-709DEEEEBE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b="1"/>
              <a:t>   Спорт </a:t>
            </a:r>
            <a:r>
              <a:rPr lang="ru-RU" altLang="ru-RU"/>
              <a:t>(в широком смысле)</a:t>
            </a:r>
            <a:r>
              <a:rPr lang="ru-RU" altLang="ru-RU" i="1"/>
              <a:t> </a:t>
            </a:r>
            <a:r>
              <a:rPr lang="ru-RU" altLang="ru-RU"/>
              <a:t>— это собственно соревновательная деятельность, специальная подготовка к ней, а также специфические человеческие отношения и поведенческие нормы, складывающиеся на основе этой деятельности.</a:t>
            </a:r>
          </a:p>
        </p:txBody>
      </p:sp>
      <p:sp>
        <p:nvSpPr>
          <p:cNvPr id="2458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44BC4917-868A-4768-A73B-FEB6FFB5B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F9B3C567-3FD7-4CB0-844E-27739B8B347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/>
              <a:t>Спорт как составляющая физической культуры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891443E4-A843-4A78-B767-2857B8A0255A}"/>
              </a:ext>
            </a:extLst>
          </p:cNvPr>
          <p:cNvGraphicFramePr/>
          <p:nvPr/>
        </p:nvGraphicFramePr>
        <p:xfrm>
          <a:off x="457200" y="1614488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532DB2F5-9CDD-48A1-846E-541C67F2788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/>
              <a:t>Спорт и физическое воспитание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D61C4A28-720E-49BA-926D-A4F991EBC2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/>
              <a:t>   Отличие спорта от физического воспитания несмотря на много общего (например, выполнение физических упражнений, процесс физической подготовки) состоит в следующем: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sz="2800"/>
              <a:t>соревнование (неотъемлемая часть спорта);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sz="2800"/>
              <a:t>основная цель – показать максимально возможный результат в избранном виде;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sz="2800"/>
              <a:t>в подавляющем большинстве тренировочных занятий основная задача – произвести значительный физиологический сдвиг в организме.</a:t>
            </a:r>
          </a:p>
        </p:txBody>
      </p:sp>
      <p:sp>
        <p:nvSpPr>
          <p:cNvPr id="2560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3D600357-97D0-4B88-B496-18CBBB508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Line 2">
            <a:extLst>
              <a:ext uri="{FF2B5EF4-FFF2-40B4-BE49-F238E27FC236}">
                <a16:creationId xmlns:a16="http://schemas.microsoft.com/office/drawing/2014/main" id="{20B7D451-BCEC-4381-BAB5-9BC1189220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1447800"/>
            <a:ext cx="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27" name="Line 3">
            <a:extLst>
              <a:ext uri="{FF2B5EF4-FFF2-40B4-BE49-F238E27FC236}">
                <a16:creationId xmlns:a16="http://schemas.microsoft.com/office/drawing/2014/main" id="{EA822F35-5EB8-4E0D-9FE0-413608F86C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743200"/>
            <a:ext cx="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28" name="Line 4">
            <a:extLst>
              <a:ext uri="{FF2B5EF4-FFF2-40B4-BE49-F238E27FC236}">
                <a16:creationId xmlns:a16="http://schemas.microsoft.com/office/drawing/2014/main" id="{AB9F9EF2-DB0B-436A-A663-A96A595FAF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4343400"/>
            <a:ext cx="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29" name="Line 5">
            <a:extLst>
              <a:ext uri="{FF2B5EF4-FFF2-40B4-BE49-F238E27FC236}">
                <a16:creationId xmlns:a16="http://schemas.microsoft.com/office/drawing/2014/main" id="{716E425D-E9E7-4416-98B9-C3FB647BED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715000"/>
            <a:ext cx="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3F07D941-5C89-470F-B358-FC6827A1C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28600"/>
            <a:ext cx="6705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двигательное действие</a:t>
            </a:r>
            <a:endParaRPr lang="ru-RU" altLang="ru-RU" sz="2400">
              <a:latin typeface="Times New Roman" panose="02020603050405020304" pitchFamily="18" charset="0"/>
            </a:endParaRPr>
          </a:p>
          <a:p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25D9E131-C475-44DE-BC66-8CEFD874E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124200"/>
            <a:ext cx="33750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подготовка </a:t>
            </a:r>
            <a:endParaRPr lang="ru-RU" altLang="ru-RU" sz="2400" i="1">
              <a:latin typeface="Times New Roman" panose="02020603050405020304" pitchFamily="18" charset="0"/>
            </a:endParaRPr>
          </a:p>
          <a:p>
            <a:r>
              <a:rPr lang="ru-RU" alt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(общая и специальная)</a:t>
            </a:r>
            <a:endParaRPr lang="ru-RU" altLang="ru-RU" sz="2400">
              <a:latin typeface="Times New Roman" panose="02020603050405020304" pitchFamily="18" charset="0"/>
            </a:endParaRPr>
          </a:p>
          <a:p>
            <a:endParaRPr lang="ru-RU" altLang="ru-RU" sz="2400">
              <a:latin typeface="Arial" panose="020B0604020202020204" pitchFamily="34" charset="0"/>
            </a:endParaRP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D4565FB0-8087-48B4-8E59-2C7C03F95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724400"/>
            <a:ext cx="213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5715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i="1">
                <a:latin typeface="Arial" panose="020B0604020202020204" pitchFamily="34" charset="0"/>
                <a:cs typeface="Times New Roman" panose="02020603050405020304" pitchFamily="18" charset="0"/>
              </a:rPr>
              <a:t>спорт</a:t>
            </a:r>
            <a:endParaRPr lang="ru-RU" altLang="ru-RU" sz="2400">
              <a:latin typeface="Arial" panose="020B0604020202020204" pitchFamily="34" charset="0"/>
            </a:endParaRPr>
          </a:p>
          <a:p>
            <a:pPr algn="ctr"/>
            <a:endParaRPr lang="ru-RU" altLang="ru-RU" sz="2400">
              <a:latin typeface="Arial" panose="020B0604020202020204" pitchFamily="34" charset="0"/>
            </a:endParaRPr>
          </a:p>
        </p:txBody>
      </p:sp>
      <p:sp>
        <p:nvSpPr>
          <p:cNvPr id="26633" name="Rectangle 9">
            <a:extLst>
              <a:ext uri="{FF2B5EF4-FFF2-40B4-BE49-F238E27FC236}">
                <a16:creationId xmlns:a16="http://schemas.microsoft.com/office/drawing/2014/main" id="{D5DA3298-1F1C-4EBC-814E-4F0B4B491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987550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i="1">
                <a:latin typeface="Times New Roman" panose="02020603050405020304" pitchFamily="18" charset="0"/>
              </a:rPr>
              <a:t>физическое упражнение</a:t>
            </a:r>
          </a:p>
        </p:txBody>
      </p:sp>
      <p:sp>
        <p:nvSpPr>
          <p:cNvPr id="26634" name="Rectangle 10">
            <a:extLst>
              <a:ext uri="{FF2B5EF4-FFF2-40B4-BE49-F238E27FC236}">
                <a16:creationId xmlns:a16="http://schemas.microsoft.com/office/drawing/2014/main" id="{FB37ACD7-9F27-49EE-B7A7-EFD23B120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610235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2400" i="1">
                <a:latin typeface="Times New Roman" panose="02020603050405020304" pitchFamily="18" charset="0"/>
              </a:rPr>
              <a:t>физическая культура</a:t>
            </a:r>
          </a:p>
        </p:txBody>
      </p:sp>
      <p:sp>
        <p:nvSpPr>
          <p:cNvPr id="26635" name="Oval 11">
            <a:hlinkClick r:id="rId2" action="ppaction://hlinksldjump"/>
            <a:extLst>
              <a:ext uri="{FF2B5EF4-FFF2-40B4-BE49-F238E27FC236}">
                <a16:creationId xmlns:a16="http://schemas.microsoft.com/office/drawing/2014/main" id="{793B83A9-E24C-4EB4-BED2-B25E9AE5D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045681D-9790-4853-9194-B3CADE0D0FD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/>
              <a:t>Классификация спорта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D829A940-0C7A-4BB1-A6F6-DB74231330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/>
              <a:t>  Спорт подразделяют: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/>
              <a:t>- по уровню подготовленности и спортивного мастерства (большой (высших достижений) и массовый);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/>
              <a:t>- по получению заработной платы и вознаграждения за спортивную деятельность (профессиональный и любительский);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/>
              <a:t>- по месту и среде реализации (студенческий, профессионально-прикладной, юношеский, спорт инвалидов, ветеранский спорт и т.д.). </a:t>
            </a:r>
          </a:p>
        </p:txBody>
      </p:sp>
      <p:sp>
        <p:nvSpPr>
          <p:cNvPr id="2765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056CC0B2-834D-4BD1-9E80-E61597AED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A4321A28-E421-4437-8622-8690C64EF7A0}"/>
              </a:ext>
            </a:extLst>
          </p:cNvPr>
          <p:cNvGraphicFramePr/>
          <p:nvPr/>
        </p:nvGraphicFramePr>
        <p:xfrm>
          <a:off x="457200" y="304800"/>
          <a:ext cx="822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9771CB17-4E75-4DEA-80A7-301EA56F4DC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/>
              <a:t>СОДЕРЖАНИЕ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2224248B-9226-4235-80A8-0AF026E839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>
                <a:hlinkClick r:id="rId2" action="ppaction://hlinksldjump"/>
              </a:rPr>
              <a:t>Определение ФК и спорта</a:t>
            </a:r>
            <a:endParaRPr lang="ru-RU" altLang="ru-RU"/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>
                <a:hlinkClick r:id="rId3" action="ppaction://hlinksldjump"/>
              </a:rPr>
              <a:t>Спорт как составляющая ФК</a:t>
            </a:r>
            <a:endParaRPr lang="ru-RU" altLang="ru-RU"/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>
                <a:hlinkClick r:id="rId4" action="ppaction://hlinksldjump"/>
              </a:rPr>
              <a:t>Спорт и физическое воспитание</a:t>
            </a:r>
            <a:endParaRPr lang="ru-RU" altLang="ru-RU"/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>
                <a:hlinkClick r:id="rId5" action="ppaction://hlinksldjump"/>
              </a:rPr>
              <a:t>Классификация спорта</a:t>
            </a:r>
            <a:endParaRPr lang="ru-RU" altLang="ru-RU"/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>
                <a:hlinkClick r:id="rId6" action="ppaction://hlinksldjump"/>
              </a:rPr>
              <a:t>Система спорта</a:t>
            </a:r>
            <a:endParaRPr lang="ru-RU" altLang="ru-RU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ru-RU" alt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349A62E-EE6F-40B4-A959-EB81A035108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b="0"/>
              <a:t>Спорт высших достижений</a:t>
            </a:r>
            <a:r>
              <a:rPr lang="ru-RU" altLang="ru-RU"/>
              <a:t> –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C126A8C-C46F-425D-ADB6-29F863411B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/>
              <a:t>   часть спорта, направленная на достижение спортсменами высоких спортивных результатов на официальных всероссийских спортивных соревнованиях и официальных международных спортивных соревнованиях, она включает этапы спортивного высшего спортивного мастерства и спортивного долголетия.</a:t>
            </a:r>
          </a:p>
        </p:txBody>
      </p:sp>
      <p:sp>
        <p:nvSpPr>
          <p:cNvPr id="2867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A2F7FE2F-FBC4-4F43-8FEF-033173145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726530A-D984-45D6-AEA6-292392CCDC2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b="0"/>
              <a:t>Массовый спорт</a:t>
            </a:r>
            <a:r>
              <a:rPr lang="ru-RU" altLang="ru-RU"/>
              <a:t> –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66376E6-78E2-4DB4-B015-173DE92FB9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/>
              <a:t>   часть спорта, которая включает в себя начальные этапы многолетней спортивной подготовки, этапы спортивного совершенствования.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/>
              <a:t>   </a:t>
            </a:r>
          </a:p>
        </p:txBody>
      </p:sp>
      <p:sp>
        <p:nvSpPr>
          <p:cNvPr id="2970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7B5348E9-2BD6-4931-9006-A2E0EF1B1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0D18E35B-65D0-48B2-991F-5C237B7CB9B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CB6890BF-4366-43AC-BD67-EE5AB8550D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/>
              <a:t>   Трудно определить четкую границу между массовым спортом и спортом высших достижений, который еще называется большим.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/>
              <a:t>   В каждом виде спорта может быть своя условная граница (разряд, спортивное звание, спортивный результат, участие в соревнованиях определенного уровня и т.д.).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/>
          </a:p>
        </p:txBody>
      </p:sp>
      <p:sp>
        <p:nvSpPr>
          <p:cNvPr id="3072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2EC1C3F9-D987-4BC6-A9D3-47063796D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E2E19858-C379-4999-AC47-097F92D1391B}"/>
              </a:ext>
            </a:extLst>
          </p:cNvPr>
          <p:cNvGraphicFramePr/>
          <p:nvPr/>
        </p:nvGraphicFramePr>
        <p:xfrm>
          <a:off x="152400" y="304800"/>
          <a:ext cx="8839200" cy="6219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6103F76-8A16-4764-8704-200B07A9747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b="0"/>
              <a:t>Профессиональный спорт</a:t>
            </a:r>
            <a:r>
              <a:rPr lang="ru-RU" altLang="ru-RU"/>
              <a:t> –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EA10523-7F42-4308-AE93-140D9DBF94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/>
              <a:t>   часть спорта, направленная на организацию и проведение спортивных соревнований, за участие в которых и подготовку к которым в качестве своей основной деятельности спортсмены получают вознаграждение и (или) заработную плату.</a:t>
            </a:r>
          </a:p>
        </p:txBody>
      </p:sp>
      <p:sp>
        <p:nvSpPr>
          <p:cNvPr id="3174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0409094D-AE69-4C77-9048-12F4063AB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F0556E4-A554-4ACB-9B21-E2875257E6A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b="0"/>
              <a:t>Любительский спорт</a:t>
            </a:r>
            <a:r>
              <a:rPr lang="ru-RU" altLang="ru-RU"/>
              <a:t> –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FB7E8BEF-7874-478E-A6B0-C436909B0E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/>
              <a:t>   спортивная деятельность людей, которая не является их профессиональной деятельностью и основным источником дохода, т.е. такая деятельность представляется как некое хобби. </a:t>
            </a:r>
          </a:p>
        </p:txBody>
      </p:sp>
      <p:sp>
        <p:nvSpPr>
          <p:cNvPr id="3277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E09FF10C-DF7F-401B-A488-0C1EFE3A4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87F8B5A0-2E3F-4A3C-80B2-3C0BD3BB7A4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0AC5E1A-E402-4109-BD48-4699712BEF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400"/>
              <a:t>    Не стоит отождествлять любительский и массовый спорт, а также профессиональный и спорт высших достижений. Данные категории совершенно иного порядка и смысла. Достаточно вспомнить, что в свое время (вплоть до 1988 года) на олимпийские игры допускались только спортсмены-любители (и это закреплялось олимпийской хартией).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400"/>
              <a:t>     А представитель так называемого любительского спорта мог оказаться сильнее представителя профессионального спорта (примеров множество – хоккей, баскетбол, индивидуальные виды спорта). То есть любительский и профессиональный спорт разделяются только получением или неполучением дохода спортсменом от своей деятельности.</a:t>
            </a:r>
          </a:p>
        </p:txBody>
      </p:sp>
      <p:sp>
        <p:nvSpPr>
          <p:cNvPr id="3379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8AB92EB9-0ABD-4ECC-94D1-102A70C9A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>
            <a:extLst>
              <a:ext uri="{FF2B5EF4-FFF2-40B4-BE49-F238E27FC236}">
                <a16:creationId xmlns:a16="http://schemas.microsoft.com/office/drawing/2014/main" id="{FA88060E-DA4A-4B9C-861A-4014DB74803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800"/>
              <a:t>Условная система спорта </a:t>
            </a:r>
            <a:br>
              <a:rPr lang="ru-RU" altLang="ru-RU" sz="2800"/>
            </a:br>
            <a:r>
              <a:rPr lang="ru-RU" altLang="ru-RU" sz="2800"/>
              <a:t>(на примере одного вида или в масштабе национального спортивного движения)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83B8A8A1-CB85-477F-AACD-7E914B8E3C6A}"/>
              </a:ext>
            </a:extLst>
          </p:cNvPr>
          <p:cNvGraphicFramePr/>
          <p:nvPr/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03" name="Oval 17">
            <a:hlinkClick r:id="rId7" action="ppaction://hlinksldjump"/>
            <a:extLst>
              <a:ext uri="{FF2B5EF4-FFF2-40B4-BE49-F238E27FC236}">
                <a16:creationId xmlns:a16="http://schemas.microsoft.com/office/drawing/2014/main" id="{2D17EE64-C61E-451F-B1F2-E4CCDA16D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0" name="Rectangle 18">
            <a:extLst>
              <a:ext uri="{FF2B5EF4-FFF2-40B4-BE49-F238E27FC236}">
                <a16:creationId xmlns:a16="http://schemas.microsoft.com/office/drawing/2014/main" id="{1210F853-7030-4208-A5E9-68EB11079BC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3200"/>
              <a:t>Количество занимающихся спортсменов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7E03F0F8-263E-4C48-9922-817C8EB27FB3}"/>
              </a:ext>
            </a:extLst>
          </p:cNvPr>
          <p:cNvGraphicFramePr/>
          <p:nvPr/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134" name="Oval 19">
            <a:hlinkClick r:id="rId7" action="ppaction://hlinksldjump"/>
            <a:extLst>
              <a:ext uri="{FF2B5EF4-FFF2-40B4-BE49-F238E27FC236}">
                <a16:creationId xmlns:a16="http://schemas.microsoft.com/office/drawing/2014/main" id="{6C9CAF10-68E3-4B20-AA61-B78058DEC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777084AF-7DB6-4E0E-93FB-1D3C6F22321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3600"/>
              <a:t>ПРЕИМУЩЕСТВЕННО МАССОВЫЙ СПОРТ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2F5A850E-0818-4CFF-8494-4EE31F120A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  <a:ln cap="flat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ru-RU"/>
          </a:p>
        </p:txBody>
      </p:sp>
      <p:sp>
        <p:nvSpPr>
          <p:cNvPr id="34820" name="AutoShape 4">
            <a:extLst>
              <a:ext uri="{FF2B5EF4-FFF2-40B4-BE49-F238E27FC236}">
                <a16:creationId xmlns:a16="http://schemas.microsoft.com/office/drawing/2014/main" id="{BE026A4E-D49E-4540-B908-C84C78456F0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124200" y="3657600"/>
            <a:ext cx="3733800" cy="2895600"/>
          </a:xfrm>
          <a:custGeom>
            <a:avLst/>
            <a:gdLst>
              <a:gd name="T0" fmla="*/ 3267075 w 21600"/>
              <a:gd name="T1" fmla="*/ 1447800 h 21600"/>
              <a:gd name="T2" fmla="*/ 1866900 w 21600"/>
              <a:gd name="T3" fmla="*/ 2895600 h 21600"/>
              <a:gd name="T4" fmla="*/ 466725 w 21600"/>
              <a:gd name="T5" fmla="*/ 1447800 h 21600"/>
              <a:gd name="T6" fmla="*/ 18669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821" name="Line 5">
            <a:extLst>
              <a:ext uri="{FF2B5EF4-FFF2-40B4-BE49-F238E27FC236}">
                <a16:creationId xmlns:a16="http://schemas.microsoft.com/office/drawing/2014/main" id="{F63596D4-C844-4E45-9277-34F6B9D050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3581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2" name="Line 6">
            <a:extLst>
              <a:ext uri="{FF2B5EF4-FFF2-40B4-BE49-F238E27FC236}">
                <a16:creationId xmlns:a16="http://schemas.microsoft.com/office/drawing/2014/main" id="{CCDA9731-C15D-4D2E-8C51-DF1E5A31FF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32004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3" name="Line 7">
            <a:extLst>
              <a:ext uri="{FF2B5EF4-FFF2-40B4-BE49-F238E27FC236}">
                <a16:creationId xmlns:a16="http://schemas.microsoft.com/office/drawing/2014/main" id="{941D44D3-7D7A-476C-AA71-55D890E190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25908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4" name="Line 8">
            <a:extLst>
              <a:ext uri="{FF2B5EF4-FFF2-40B4-BE49-F238E27FC236}">
                <a16:creationId xmlns:a16="http://schemas.microsoft.com/office/drawing/2014/main" id="{830443AA-ECDE-4C8F-A24F-DEAD5045CF8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15000" y="31242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5" name="Line 9">
            <a:extLst>
              <a:ext uri="{FF2B5EF4-FFF2-40B4-BE49-F238E27FC236}">
                <a16:creationId xmlns:a16="http://schemas.microsoft.com/office/drawing/2014/main" id="{C1FC4426-A3D4-4430-962A-5F850644ECF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86400" y="25908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6" name="Line 10">
            <a:extLst>
              <a:ext uri="{FF2B5EF4-FFF2-40B4-BE49-F238E27FC236}">
                <a16:creationId xmlns:a16="http://schemas.microsoft.com/office/drawing/2014/main" id="{9C524532-6CE6-405F-AFCB-E910E818F88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57800" y="20574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7" name="Line 11">
            <a:extLst>
              <a:ext uri="{FF2B5EF4-FFF2-40B4-BE49-F238E27FC236}">
                <a16:creationId xmlns:a16="http://schemas.microsoft.com/office/drawing/2014/main" id="{FA3C3AF2-C80F-476E-B1DE-DB294BE2A9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2098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8" name="Line 12">
            <a:extLst>
              <a:ext uri="{FF2B5EF4-FFF2-40B4-BE49-F238E27FC236}">
                <a16:creationId xmlns:a16="http://schemas.microsoft.com/office/drawing/2014/main" id="{729CAAA6-413D-4E1C-B6CE-7C8E187D3D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16764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9" name="Line 13">
            <a:extLst>
              <a:ext uri="{FF2B5EF4-FFF2-40B4-BE49-F238E27FC236}">
                <a16:creationId xmlns:a16="http://schemas.microsoft.com/office/drawing/2014/main" id="{A2FD5852-80BF-4BF7-A4D5-9E29B0C7B1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29200" y="1600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0" name="Oval 14">
            <a:hlinkClick r:id="rId2" action="ppaction://hlinksldjump"/>
            <a:extLst>
              <a:ext uri="{FF2B5EF4-FFF2-40B4-BE49-F238E27FC236}">
                <a16:creationId xmlns:a16="http://schemas.microsoft.com/office/drawing/2014/main" id="{D67B1F37-C15B-4704-8D47-C94F9AACF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CAEE6F48-96FD-49E8-ACD6-F50ADF3CA5E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b="0"/>
              <a:t>Физическая культура</a:t>
            </a:r>
            <a:r>
              <a:rPr lang="ru-RU" altLang="ru-RU"/>
              <a:t> –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0C90C07D-7B92-49FE-B9AA-8A287408B6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800"/>
              <a:t>часть культуры, представляющая собой совокупность ценностей, норм и знаний, создаваемых и используемых обществом в целях физического и интеллектуального развития способностей человека, совершенствования его двигательной активности и формирования здорового образа жизни, социальной адаптации путем физического воспитания, физической подготовки и физического развития.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A49D437E-4EC1-44B7-AF97-231EDD6F420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0BFDFD0E-5BA0-449D-B9BF-FD37696BD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/>
              <a:t>Пример:</a:t>
            </a:r>
          </a:p>
          <a:p>
            <a:pPr eaLnBrk="1" hangingPunct="1">
              <a:buFontTx/>
              <a:buChar char="-"/>
              <a:defRPr/>
            </a:pPr>
            <a:r>
              <a:rPr lang="ru-RU" altLang="ru-RU"/>
              <a:t>спорт в СССР до 1952г.;</a:t>
            </a:r>
          </a:p>
          <a:p>
            <a:pPr eaLnBrk="1" hangingPunct="1">
              <a:buFontTx/>
              <a:buChar char="-"/>
              <a:defRPr/>
            </a:pPr>
            <a:r>
              <a:rPr lang="ru-RU" altLang="ru-RU"/>
              <a:t>спорт без выхода на международный уровень (по причине финансовых, религиозных и др. трудностей)</a:t>
            </a:r>
          </a:p>
        </p:txBody>
      </p:sp>
      <p:sp>
        <p:nvSpPr>
          <p:cNvPr id="3584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A732B78D-5556-4CB6-AFB9-F92115C8E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FE60356-96F8-4F74-86FE-D5561ADF525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/>
              <a:t>ПРЕИМУЩЕСТВЕННО СПОРТ ВЫСШИХ ДОСТИЖЕНИЙ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8F326157-921F-46A1-8D69-4B7BCCD093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ru-RU"/>
          </a:p>
        </p:txBody>
      </p:sp>
      <p:sp>
        <p:nvSpPr>
          <p:cNvPr id="36868" name="AutoShape 4">
            <a:extLst>
              <a:ext uri="{FF2B5EF4-FFF2-40B4-BE49-F238E27FC236}">
                <a16:creationId xmlns:a16="http://schemas.microsoft.com/office/drawing/2014/main" id="{B1DBB7F4-514D-46F9-BE06-5713A9169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86000"/>
            <a:ext cx="685800" cy="685800"/>
          </a:xfrm>
          <a:prstGeom prst="flowChartExtra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69" name="Line 5">
            <a:extLst>
              <a:ext uri="{FF2B5EF4-FFF2-40B4-BE49-F238E27FC236}">
                <a16:creationId xmlns:a16="http://schemas.microsoft.com/office/drawing/2014/main" id="{367E5BCC-A42E-4E0A-BF7B-2927C1A24C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30480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0" name="Line 6">
            <a:extLst>
              <a:ext uri="{FF2B5EF4-FFF2-40B4-BE49-F238E27FC236}">
                <a16:creationId xmlns:a16="http://schemas.microsoft.com/office/drawing/2014/main" id="{D69D3F2E-9914-43C9-A318-847F5CFF5B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3733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1" name="Line 7">
            <a:extLst>
              <a:ext uri="{FF2B5EF4-FFF2-40B4-BE49-F238E27FC236}">
                <a16:creationId xmlns:a16="http://schemas.microsoft.com/office/drawing/2014/main" id="{CDEF5ED8-ABC8-485F-A17F-4BE4F9B217F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048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2" name="Line 8">
            <a:extLst>
              <a:ext uri="{FF2B5EF4-FFF2-40B4-BE49-F238E27FC236}">
                <a16:creationId xmlns:a16="http://schemas.microsoft.com/office/drawing/2014/main" id="{138FBCDD-65F6-4057-8A35-CF68D42EA1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38862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3" name="Line 9">
            <a:extLst>
              <a:ext uri="{FF2B5EF4-FFF2-40B4-BE49-F238E27FC236}">
                <a16:creationId xmlns:a16="http://schemas.microsoft.com/office/drawing/2014/main" id="{E88949C7-B00A-4F97-B519-D47646E32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648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4" name="Line 10">
            <a:extLst>
              <a:ext uri="{FF2B5EF4-FFF2-40B4-BE49-F238E27FC236}">
                <a16:creationId xmlns:a16="http://schemas.microsoft.com/office/drawing/2014/main" id="{3D831D93-FC9C-484B-BC77-6DCB60187E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648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5" name="Line 11">
            <a:extLst>
              <a:ext uri="{FF2B5EF4-FFF2-40B4-BE49-F238E27FC236}">
                <a16:creationId xmlns:a16="http://schemas.microsoft.com/office/drawing/2014/main" id="{FC9505FF-45BC-40EF-8793-5DD520A3A263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4648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68" name="Rectangle 12">
            <a:extLst>
              <a:ext uri="{FF2B5EF4-FFF2-40B4-BE49-F238E27FC236}">
                <a16:creationId xmlns:a16="http://schemas.microsoft.com/office/drawing/2014/main" id="{E5E18B61-3F73-4494-8F0C-44C5EB353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ru-RU"/>
          </a:p>
        </p:txBody>
      </p:sp>
      <p:sp>
        <p:nvSpPr>
          <p:cNvPr id="36877" name="Oval 13">
            <a:hlinkClick r:id="rId2" action="ppaction://hlinksldjump"/>
            <a:extLst>
              <a:ext uri="{FF2B5EF4-FFF2-40B4-BE49-F238E27FC236}">
                <a16:creationId xmlns:a16="http://schemas.microsoft.com/office/drawing/2014/main" id="{792ABC52-6C74-4C37-9571-E4B6C0880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D1ADBCF7-CC8E-45B7-93B9-07A957F9ACC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A9D3932E-884C-4614-8253-564A05AD86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/>
              <a:t>   Пример: отечественные виды спорта – бег на коньках, бобслей и др. – тренируется ограниченное количество человек, ориентированных на олимпийские игры и международные соревнования</a:t>
            </a:r>
          </a:p>
        </p:txBody>
      </p:sp>
      <p:sp>
        <p:nvSpPr>
          <p:cNvPr id="3789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4C1AC908-EE1A-45C3-9E19-E33650588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4ADDCBE4-2FC8-4422-9CAD-FD766345128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400"/>
              <a:t>Какая модель функционирования спорта в стране наиболее эффективна для государства и его населения?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3AC0DF9C-BAF9-4A8F-82BC-0B70F4785874}"/>
              </a:ext>
            </a:extLst>
          </p:cNvPr>
          <p:cNvGraphicFramePr/>
          <p:nvPr/>
        </p:nvGraphicFramePr>
        <p:xfrm>
          <a:off x="0" y="1981200"/>
          <a:ext cx="4114800" cy="2808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55" name="AutoShape 18">
            <a:extLst>
              <a:ext uri="{FF2B5EF4-FFF2-40B4-BE49-F238E27FC236}">
                <a16:creationId xmlns:a16="http://schemas.microsoft.com/office/drawing/2014/main" id="{491089DE-B2C7-4D86-994A-B02706543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1905000"/>
            <a:ext cx="685800" cy="685800"/>
          </a:xfrm>
          <a:prstGeom prst="flowChartExtra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56" name="AutoShape 19">
            <a:extLst>
              <a:ext uri="{FF2B5EF4-FFF2-40B4-BE49-F238E27FC236}">
                <a16:creationId xmlns:a16="http://schemas.microsoft.com/office/drawing/2014/main" id="{CA53DADA-C82B-43AD-A39F-CD0E5959B141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343400" y="2971800"/>
            <a:ext cx="1905000" cy="1524000"/>
          </a:xfrm>
          <a:custGeom>
            <a:avLst/>
            <a:gdLst>
              <a:gd name="T0" fmla="*/ 1666875 w 21600"/>
              <a:gd name="T1" fmla="*/ 762000 h 21600"/>
              <a:gd name="T2" fmla="*/ 952500 w 21600"/>
              <a:gd name="T3" fmla="*/ 1524000 h 21600"/>
              <a:gd name="T4" fmla="*/ 238125 w 21600"/>
              <a:gd name="T5" fmla="*/ 762000 h 21600"/>
              <a:gd name="T6" fmla="*/ 9525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57" name="Line 22">
            <a:extLst>
              <a:ext uri="{FF2B5EF4-FFF2-40B4-BE49-F238E27FC236}">
                <a16:creationId xmlns:a16="http://schemas.microsoft.com/office/drawing/2014/main" id="{1292501F-FA92-4DBA-B585-B6C940BAE3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20574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8" name="Line 23">
            <a:extLst>
              <a:ext uri="{FF2B5EF4-FFF2-40B4-BE49-F238E27FC236}">
                <a16:creationId xmlns:a16="http://schemas.microsoft.com/office/drawing/2014/main" id="{BDE93015-2868-4D80-A83F-DB3E8B3908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10200" y="21336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9" name="Line 25">
            <a:extLst>
              <a:ext uri="{FF2B5EF4-FFF2-40B4-BE49-F238E27FC236}">
                <a16:creationId xmlns:a16="http://schemas.microsoft.com/office/drawing/2014/main" id="{50910F5E-FF6F-49D3-83D5-626A1EEBBF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5600" y="2819400"/>
            <a:ext cx="762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0" name="Line 26">
            <a:extLst>
              <a:ext uri="{FF2B5EF4-FFF2-40B4-BE49-F238E27FC236}">
                <a16:creationId xmlns:a16="http://schemas.microsoft.com/office/drawing/2014/main" id="{060930DB-F64D-4EF2-A764-0AEAC6880534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2819400"/>
            <a:ext cx="685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1" name="Freeform 27">
            <a:extLst>
              <a:ext uri="{FF2B5EF4-FFF2-40B4-BE49-F238E27FC236}">
                <a16:creationId xmlns:a16="http://schemas.microsoft.com/office/drawing/2014/main" id="{049FC8C7-538B-40C5-B477-E5CEF9DA22EB}"/>
              </a:ext>
            </a:extLst>
          </p:cNvPr>
          <p:cNvSpPr>
            <a:spLocks/>
          </p:cNvSpPr>
          <p:nvPr/>
        </p:nvSpPr>
        <p:spPr bwMode="auto">
          <a:xfrm>
            <a:off x="6858000" y="4470400"/>
            <a:ext cx="1968500" cy="25400"/>
          </a:xfrm>
          <a:custGeom>
            <a:avLst/>
            <a:gdLst>
              <a:gd name="T0" fmla="*/ 0 w 1240"/>
              <a:gd name="T1" fmla="*/ 25400 h 16"/>
              <a:gd name="T2" fmla="*/ 1968500 w 1240"/>
              <a:gd name="T3" fmla="*/ 0 h 1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40" h="16">
                <a:moveTo>
                  <a:pt x="0" y="16"/>
                </a:moveTo>
                <a:lnTo>
                  <a:pt x="124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2" name="Oval 28">
            <a:hlinkClick r:id="rId7" action="ppaction://hlinksldjump"/>
            <a:extLst>
              <a:ext uri="{FF2B5EF4-FFF2-40B4-BE49-F238E27FC236}">
                <a16:creationId xmlns:a16="http://schemas.microsoft.com/office/drawing/2014/main" id="{CF385A88-D8F0-4BA3-B9E1-1898C5A77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1237089A-A485-4A5B-831F-834E8612160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400"/>
              <a:t> Какая модель является наименее затратной в экономическом плане?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D4EF845E-E49D-4E64-9A22-A370C3493672}"/>
              </a:ext>
            </a:extLst>
          </p:cNvPr>
          <p:cNvGraphicFramePr/>
          <p:nvPr/>
        </p:nvGraphicFramePr>
        <p:xfrm>
          <a:off x="0" y="1981200"/>
          <a:ext cx="4114800" cy="2808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179" name="AutoShape 11">
            <a:extLst>
              <a:ext uri="{FF2B5EF4-FFF2-40B4-BE49-F238E27FC236}">
                <a16:creationId xmlns:a16="http://schemas.microsoft.com/office/drawing/2014/main" id="{DB0D5CCF-A4CB-4D34-A1B1-E1BB7E49A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1905000"/>
            <a:ext cx="685800" cy="685800"/>
          </a:xfrm>
          <a:prstGeom prst="flowChartExtra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80" name="AutoShape 12">
            <a:extLst>
              <a:ext uri="{FF2B5EF4-FFF2-40B4-BE49-F238E27FC236}">
                <a16:creationId xmlns:a16="http://schemas.microsoft.com/office/drawing/2014/main" id="{D6A410A1-03AE-4E67-9FE9-600D2816D9F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343400" y="2971800"/>
            <a:ext cx="1905000" cy="1524000"/>
          </a:xfrm>
          <a:custGeom>
            <a:avLst/>
            <a:gdLst>
              <a:gd name="T0" fmla="*/ 1666875 w 21600"/>
              <a:gd name="T1" fmla="*/ 762000 h 21600"/>
              <a:gd name="T2" fmla="*/ 952500 w 21600"/>
              <a:gd name="T3" fmla="*/ 1524000 h 21600"/>
              <a:gd name="T4" fmla="*/ 238125 w 21600"/>
              <a:gd name="T5" fmla="*/ 762000 h 21600"/>
              <a:gd name="T6" fmla="*/ 9525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Line 13">
            <a:extLst>
              <a:ext uri="{FF2B5EF4-FFF2-40B4-BE49-F238E27FC236}">
                <a16:creationId xmlns:a16="http://schemas.microsoft.com/office/drawing/2014/main" id="{2AE1CC2A-38A1-4C2D-87A2-781A10A22C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20574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2" name="Line 14">
            <a:extLst>
              <a:ext uri="{FF2B5EF4-FFF2-40B4-BE49-F238E27FC236}">
                <a16:creationId xmlns:a16="http://schemas.microsoft.com/office/drawing/2014/main" id="{9B56C944-F9CC-479D-BA99-F68574CAAA8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10200" y="21336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3" name="Line 15">
            <a:extLst>
              <a:ext uri="{FF2B5EF4-FFF2-40B4-BE49-F238E27FC236}">
                <a16:creationId xmlns:a16="http://schemas.microsoft.com/office/drawing/2014/main" id="{87B73A1F-C4A3-40E2-B894-6825F51409B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5600" y="2819400"/>
            <a:ext cx="762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4" name="Line 16">
            <a:extLst>
              <a:ext uri="{FF2B5EF4-FFF2-40B4-BE49-F238E27FC236}">
                <a16:creationId xmlns:a16="http://schemas.microsoft.com/office/drawing/2014/main" id="{1C1F1B08-8207-456A-A3D9-559A1CF1BCAA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2819400"/>
            <a:ext cx="685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5" name="Line 17">
            <a:extLst>
              <a:ext uri="{FF2B5EF4-FFF2-40B4-BE49-F238E27FC236}">
                <a16:creationId xmlns:a16="http://schemas.microsoft.com/office/drawing/2014/main" id="{52A5732D-AC34-4938-8769-879ACCCFD6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419600"/>
            <a:ext cx="1981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6" name="Oval 18">
            <a:hlinkClick r:id="rId7" action="ppaction://hlinksldjump"/>
            <a:extLst>
              <a:ext uri="{FF2B5EF4-FFF2-40B4-BE49-F238E27FC236}">
                <a16:creationId xmlns:a16="http://schemas.microsoft.com/office/drawing/2014/main" id="{C8418221-9EC9-478D-81BD-2297000DF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4F8F9670-B96A-4E87-8788-CA9E12D9015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800"/>
              <a:t>Что важнее для государства на примере условной пирамиды спортивной подготовки?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12CA3D15-92FA-4007-8A9F-5D68DD8A6F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ru-RU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/>
              <a:t> Основание пирамиды?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ru-RU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/>
              <a:t> Верхушка пирамиды?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ru-RU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/>
              <a:t> И верхушка, и основание?</a:t>
            </a:r>
          </a:p>
        </p:txBody>
      </p:sp>
      <p:sp>
        <p:nvSpPr>
          <p:cNvPr id="3891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50C65688-D8A4-43CD-AD66-BA680B55E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329D8804-6EEB-4724-B0CA-D3105A1302A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3200"/>
              <a:t>Проблемы национального спортивного движения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85D2135C-347A-4F57-BE5A-9F8D7845A6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ru-RU" altLang="ru-RU"/>
              <a:t>Политические</a:t>
            </a:r>
          </a:p>
          <a:p>
            <a:pPr eaLnBrk="1" hangingPunct="1">
              <a:buFontTx/>
              <a:buChar char="-"/>
              <a:defRPr/>
            </a:pPr>
            <a:r>
              <a:rPr lang="ru-RU" altLang="ru-RU"/>
              <a:t>Экономические</a:t>
            </a:r>
          </a:p>
          <a:p>
            <a:pPr eaLnBrk="1" hangingPunct="1">
              <a:buFontTx/>
              <a:buChar char="-"/>
              <a:defRPr/>
            </a:pPr>
            <a:r>
              <a:rPr lang="ru-RU" altLang="ru-RU"/>
              <a:t>Демографические</a:t>
            </a:r>
          </a:p>
          <a:p>
            <a:pPr eaLnBrk="1" hangingPunct="1">
              <a:buFontTx/>
              <a:buChar char="-"/>
              <a:defRPr/>
            </a:pPr>
            <a:r>
              <a:rPr lang="ru-RU" altLang="ru-RU"/>
              <a:t>Управленческие</a:t>
            </a:r>
          </a:p>
          <a:p>
            <a:pPr eaLnBrk="1" hangingPunct="1">
              <a:buFontTx/>
              <a:buChar char="-"/>
              <a:defRPr/>
            </a:pPr>
            <a:r>
              <a:rPr lang="ru-RU" altLang="ru-RU"/>
              <a:t>Методические</a:t>
            </a:r>
          </a:p>
          <a:p>
            <a:pPr eaLnBrk="1" hangingPunct="1">
              <a:buFontTx/>
              <a:buNone/>
              <a:defRPr/>
            </a:pPr>
            <a:endParaRPr lang="ru-RU" altLang="ru-RU"/>
          </a:p>
        </p:txBody>
      </p:sp>
      <p:sp>
        <p:nvSpPr>
          <p:cNvPr id="3994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C1B4510F-3097-40D6-85F9-969F77100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C6D7A82C-428A-434B-B493-5505BC4304F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3200"/>
              <a:t>Предпосылки устойчивой системы спортивного движения: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8241E639-CB16-4E6F-AD67-C38DFFD6C3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ru-RU" altLang="ru-RU"/>
              <a:t>количество занимающихся спортом;</a:t>
            </a:r>
          </a:p>
          <a:p>
            <a:pPr eaLnBrk="1" hangingPunct="1">
              <a:buFontTx/>
              <a:buChar char="-"/>
              <a:defRPr/>
            </a:pPr>
            <a:r>
              <a:rPr lang="ru-RU" altLang="ru-RU"/>
              <a:t>спортивная инфраструктура (спортивные сооружения и инвентарь, их расположение, доступность, взаимосвязь, износ моральный и физический и т.д.);</a:t>
            </a:r>
          </a:p>
          <a:p>
            <a:pPr eaLnBrk="1" hangingPunct="1">
              <a:buFontTx/>
              <a:buChar char="-"/>
              <a:defRPr/>
            </a:pPr>
            <a:r>
              <a:rPr lang="ru-RU" altLang="ru-RU"/>
              <a:t>управление (государственное, рыночное и т.д.) и финансовые средства</a:t>
            </a:r>
          </a:p>
        </p:txBody>
      </p:sp>
      <p:sp>
        <p:nvSpPr>
          <p:cNvPr id="4096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08C15B75-E6BB-4675-95D8-D92F4E9BA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9D14C5D8-EC11-4B75-AA6A-E4DA409430DF}"/>
              </a:ext>
            </a:extLst>
          </p:cNvPr>
          <p:cNvGraphicFramePr/>
          <p:nvPr/>
        </p:nvGraphicFramePr>
        <p:xfrm>
          <a:off x="457200" y="274638"/>
          <a:ext cx="8229600" cy="5851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202" name="Oval 22">
            <a:hlinkClick r:id="rId7" action="ppaction://hlinksldjump"/>
            <a:extLst>
              <a:ext uri="{FF2B5EF4-FFF2-40B4-BE49-F238E27FC236}">
                <a16:creationId xmlns:a16="http://schemas.microsoft.com/office/drawing/2014/main" id="{C47C1683-D347-44EC-9123-D92DBF8E4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BDD4BE0C-D5A4-4091-BEAF-DCA3935B7B9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E5FFE6D9-A947-4386-899E-3D1A168E00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400" b="1" u="sng">
                <a:hlinkClick r:id="rId2"/>
              </a:rPr>
              <a:t>ИНФРАСТРУКТУРА</a:t>
            </a:r>
            <a:r>
              <a:rPr lang="ru-RU" altLang="ru-RU" sz="2400"/>
              <a:t> (от лат. infra - ниже под и structura - строение, расположение), совокупность сооружений, зданий, систем и служб, необходимых для функционирования отраслей материального производства и обеспечения условий жизнедеятельности общества. Различают производственную (дороги, каналы, порты, склады, системы связи и др.) и социальную (школы, больницы, театры, стадионы и др.) инфраструктуры. Иногда термином "инфраструктура" обозначают комплекс     т. н. инфраструктурных отраслей хозяйства (транспорт, связь, образование, здравоохранение и др.). </a:t>
            </a:r>
          </a:p>
        </p:txBody>
      </p:sp>
      <p:sp>
        <p:nvSpPr>
          <p:cNvPr id="41988" name="Oval 4">
            <a:hlinkClick r:id="rId3" action="ppaction://hlinksldjump"/>
            <a:extLst>
              <a:ext uri="{FF2B5EF4-FFF2-40B4-BE49-F238E27FC236}">
                <a16:creationId xmlns:a16="http://schemas.microsoft.com/office/drawing/2014/main" id="{8CED8D47-D8FC-4719-B029-6DFDFC8CF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E2CC9372-4C5A-4E6A-93D1-8600EBB3F75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b="0"/>
              <a:t>Физическая культура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057BB19B-D214-4516-920F-E4803DC77F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/>
              <a:t>является социальным феноменом всеобщей исторической деятельности людей, которая проявляет себя в четырех основных специфических типах деятельности, указанных выше.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BE986D2-D5FA-4C43-83A8-E2791A97EB0A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ru-RU" altLang="ru-RU" sz="2800"/>
              <a:t>Необходимое количество бассейнов по МСА (международный союз архитекторов)</a:t>
            </a:r>
          </a:p>
        </p:txBody>
      </p:sp>
      <p:graphicFrame>
        <p:nvGraphicFramePr>
          <p:cNvPr id="49155" name="Group 3">
            <a:extLst>
              <a:ext uri="{FF2B5EF4-FFF2-40B4-BE49-F238E27FC236}">
                <a16:creationId xmlns:a16="http://schemas.microsoft.com/office/drawing/2014/main" id="{6F33DDED-F552-4F00-A869-C34AED5BCCE7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600200"/>
          <a:ext cx="8229600" cy="4716463"/>
        </p:xfrm>
        <a:graphic>
          <a:graphicData uri="http://schemas.openxmlformats.org/drawingml/2006/table">
            <a:tbl>
              <a:tblPr/>
              <a:tblGrid>
                <a:gridCol w="3467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2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Население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бассейнов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30 000 человек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(25х12,5м)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50 000 человек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(25х12,5м)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100 000 человек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(25х12,5м)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8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250 000 человек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(25х12,5м) или 8 (25х15м) или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(50х21м)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33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500 000 человек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(25х12,5м) или 22 (25х15м) или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(50х21м)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3173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1 000 000 человек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(25х12,5м) или 41 (25х15м) или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(50х21м)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0CE3E70D-BCA4-456B-8159-A1DC10DADA1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b="0"/>
              <a:t>Физическая культура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A0DB3C4B-58B7-47AA-BDB9-39AEB8FC5A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800"/>
              <a:t>- органическая часть общечелове­ческой культуры, ее особая самостоятельная область. Вместе с тем, это специфический процесс и результат человеческой де­ятельности, средство и способ физического и духовного со­вершенствования личности. Физическая культура удовлетво­ряет социальные потребности в общении, игре, развлечении, в некоторых формах самовыражения личности через социаль­но-активную полезную деятельность.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BAFC3E76-4C48-4A75-ABE2-ACAE9037B02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b="0"/>
              <a:t>Физическая культура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75C2187A-BDC0-4529-A267-65DE66326E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/>
              <a:t>— органическая часть культуры общества и личности. Это область деятельности, которая удовлет­воряет потребности общества по созданию физической готовно­сти людей к различным формам их жизнедеятельности.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57B65F67-5130-4D2F-9F04-4F4629397F0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3200"/>
              <a:t>Основные составляющие (компоненты) физической культуры: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412CF6CF-8041-4B75-A343-DEBA9C8BCD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  <a:p>
            <a:pPr eaLnBrk="1" hangingPunct="1">
              <a:defRPr/>
            </a:pPr>
            <a:r>
              <a:rPr lang="ru-RU" altLang="ru-RU"/>
              <a:t>- физическое воспитание;</a:t>
            </a:r>
          </a:p>
          <a:p>
            <a:pPr eaLnBrk="1" hangingPunct="1">
              <a:defRPr/>
            </a:pPr>
            <a:r>
              <a:rPr lang="ru-RU" altLang="ru-RU"/>
              <a:t>- спорт;</a:t>
            </a:r>
          </a:p>
          <a:p>
            <a:pPr eaLnBrk="1" hangingPunct="1">
              <a:defRPr/>
            </a:pPr>
            <a:r>
              <a:rPr lang="ru-RU" altLang="ru-RU"/>
              <a:t>- физическая реабилитация;</a:t>
            </a:r>
          </a:p>
          <a:p>
            <a:pPr eaLnBrk="1" hangingPunct="1">
              <a:defRPr/>
            </a:pPr>
            <a:r>
              <a:rPr lang="ru-RU" altLang="ru-RU"/>
              <a:t>- физическая рекреация.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D6B0902-0F57-4D7F-996A-AC6C992F1C5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/>
              <a:t>Спорт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DC5F2AF-9828-4E88-B650-6F0D4D693C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400" b="1"/>
              <a:t>    Спорт</a:t>
            </a:r>
            <a:r>
              <a:rPr lang="ru-RU" altLang="ru-RU" sz="2400"/>
              <a:t> (англ. sport, сокращение первоначально disport - игра, развлечение), исторически сложившаяся деятельность, предусматривающую специальную подготовку и, собственно, соревновательную деятельность. Система организации и проведения соревнований и учебно-тренировочных занятий по различным комплексам физических упражнений; имеет целью, наряду с укреплением здоровья и общим физическим развитием человека, достижение высоких результатов и побед в состязаниях; составная часть физической культуры. </a:t>
            </a:r>
          </a:p>
        </p:txBody>
      </p:sp>
      <p:sp>
        <p:nvSpPr>
          <p:cNvPr id="1843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C93A3B4D-41AC-4FFD-AABB-BF9BF8DC9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102FF7D-B33C-4933-A89E-E66450D229E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95800B3-500F-4E23-8139-0E3C4D52D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b="1"/>
              <a:t>   Спорт</a:t>
            </a:r>
            <a:r>
              <a:rPr lang="ru-RU" altLang="ru-RU"/>
              <a:t> – сложное многофункциональное и многообразное явление социальной реальности, занимающее особое место в физической культуре общества.</a:t>
            </a:r>
          </a:p>
        </p:txBody>
      </p:sp>
      <p:sp>
        <p:nvSpPr>
          <p:cNvPr id="1946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DD078D56-C89A-4632-A868-7233F1DC9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6096000"/>
            <a:ext cx="23622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содержание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294</TotalTime>
  <Words>1376</Words>
  <Application>Microsoft Office PowerPoint</Application>
  <PresentationFormat>Экран (4:3)</PresentationFormat>
  <Paragraphs>174</Paragraphs>
  <Slides>40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6" baseType="lpstr">
      <vt:lpstr>Garamond</vt:lpstr>
      <vt:lpstr>Arial</vt:lpstr>
      <vt:lpstr>Wingdings</vt:lpstr>
      <vt:lpstr>Calibri</vt:lpstr>
      <vt:lpstr>Times New Roman</vt:lpstr>
      <vt:lpstr>Течение</vt:lpstr>
      <vt:lpstr>Философско-методологические аспекты теории ФК и спорта</vt:lpstr>
      <vt:lpstr>СОДЕРЖАНИЕ</vt:lpstr>
      <vt:lpstr>Физическая культура –</vt:lpstr>
      <vt:lpstr>Физическая культура</vt:lpstr>
      <vt:lpstr>Физическая культура</vt:lpstr>
      <vt:lpstr>Физическая культура</vt:lpstr>
      <vt:lpstr>Основные составляющие (компоненты) физической культуры:</vt:lpstr>
      <vt:lpstr>Спорт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Спорт как составляющая физической культуры</vt:lpstr>
      <vt:lpstr>Спорт и физическое воспитание</vt:lpstr>
      <vt:lpstr>Презентация PowerPoint</vt:lpstr>
      <vt:lpstr>Классификация спорта</vt:lpstr>
      <vt:lpstr>Презентация PowerPoint</vt:lpstr>
      <vt:lpstr>Спорт высших достижений –</vt:lpstr>
      <vt:lpstr>Массовый спорт –</vt:lpstr>
      <vt:lpstr>Презентация PowerPoint</vt:lpstr>
      <vt:lpstr>Презентация PowerPoint</vt:lpstr>
      <vt:lpstr>Профессиональный спорт –</vt:lpstr>
      <vt:lpstr>Любительский спорт –</vt:lpstr>
      <vt:lpstr>Презентация PowerPoint</vt:lpstr>
      <vt:lpstr>Условная система спорта  (на примере одного вида или в масштабе национального спортивного движения)</vt:lpstr>
      <vt:lpstr>Количество занимающихся спортсменов</vt:lpstr>
      <vt:lpstr>ПРЕИМУЩЕСТВЕННО МАССОВЫЙ СПОРТ</vt:lpstr>
      <vt:lpstr>Презентация PowerPoint</vt:lpstr>
      <vt:lpstr>ПРЕИМУЩЕСТВЕННО СПОРТ ВЫСШИХ ДОСТИЖЕНИЙ</vt:lpstr>
      <vt:lpstr>Презентация PowerPoint</vt:lpstr>
      <vt:lpstr>Какая модель функционирования спорта в стране наиболее эффективна для государства и его населения?</vt:lpstr>
      <vt:lpstr> Какая модель является наименее затратной в экономическом плане?</vt:lpstr>
      <vt:lpstr>Что важнее для государства на примере условной пирамиды спортивной подготовки?</vt:lpstr>
      <vt:lpstr>Проблемы национального спортивного движения</vt:lpstr>
      <vt:lpstr>Предпосылки устойчивой системы спортивного движения: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чертов</dc:creator>
  <cp:lastModifiedBy>Николай Чертов</cp:lastModifiedBy>
  <cp:revision>12</cp:revision>
  <cp:lastPrinted>1601-01-01T00:00:00Z</cp:lastPrinted>
  <dcterms:created xsi:type="dcterms:W3CDTF">2010-03-07T11:02:56Z</dcterms:created>
  <dcterms:modified xsi:type="dcterms:W3CDTF">2024-09-12T22:20:46Z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