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94" r:id="rId3"/>
    <p:sldId id="257" r:id="rId4"/>
    <p:sldId id="283" r:id="rId5"/>
    <p:sldId id="282" r:id="rId6"/>
    <p:sldId id="284" r:id="rId7"/>
    <p:sldId id="285" r:id="rId8"/>
    <p:sldId id="286" r:id="rId9"/>
    <p:sldId id="287" r:id="rId10"/>
    <p:sldId id="290" r:id="rId11"/>
    <p:sldId id="258" r:id="rId12"/>
    <p:sldId id="259" r:id="rId13"/>
    <p:sldId id="260" r:id="rId14"/>
    <p:sldId id="291" r:id="rId15"/>
    <p:sldId id="262" r:id="rId16"/>
    <p:sldId id="280" r:id="rId17"/>
    <p:sldId id="289" r:id="rId18"/>
    <p:sldId id="264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93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858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29BE6-2EC3-4EF6-9DF1-8D3F910609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A69BDAD6-1AD1-4A58-9324-AADD5E9726C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Спортивная тренировка</a:t>
          </a:r>
        </a:p>
      </dgm:t>
    </dgm:pt>
    <dgm:pt modelId="{6990F737-C70A-499F-B861-14649E34F686}" type="parTrans" cxnId="{7E820298-6314-49B0-9E8F-EDECD9BB449D}">
      <dgm:prSet/>
      <dgm:spPr/>
    </dgm:pt>
    <dgm:pt modelId="{98310767-5778-4FFD-992A-7DD5EEDE5F23}" type="sibTrans" cxnId="{7E820298-6314-49B0-9E8F-EDECD9BB449D}">
      <dgm:prSet/>
      <dgm:spPr/>
    </dgm:pt>
    <dgm:pt modelId="{B9A476E5-B41E-4725-A053-A35571DD595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С функциональной направленностью</a:t>
          </a:r>
        </a:p>
      </dgm:t>
    </dgm:pt>
    <dgm:pt modelId="{89ABADEE-B50C-4A56-A182-2ADB70DF1F31}" type="parTrans" cxnId="{E9DC10AF-B354-467E-8FB5-64C633D29C01}">
      <dgm:prSet/>
      <dgm:spPr/>
    </dgm:pt>
    <dgm:pt modelId="{9D8E5758-AF83-4C14-A453-30AC10CB0A9E}" type="sibTrans" cxnId="{E9DC10AF-B354-467E-8FB5-64C633D29C01}">
      <dgm:prSet/>
      <dgm:spPr/>
    </dgm:pt>
    <dgm:pt modelId="{34806E76-430B-4C08-82C6-0BC64DF7131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С технической направленностью</a:t>
          </a:r>
        </a:p>
      </dgm:t>
    </dgm:pt>
    <dgm:pt modelId="{8C88D164-7637-4FCF-9DDF-552E5012E67E}" type="parTrans" cxnId="{02A84CC2-6BB4-49D7-BADC-5E72A5FE664B}">
      <dgm:prSet/>
      <dgm:spPr/>
    </dgm:pt>
    <dgm:pt modelId="{4428BAD0-73D5-422E-997F-D446751CF0F1}" type="sibTrans" cxnId="{02A84CC2-6BB4-49D7-BADC-5E72A5FE664B}">
      <dgm:prSet/>
      <dgm:spPr/>
    </dgm:pt>
    <dgm:pt modelId="{8F7E3153-8A19-44A2-AE53-9E0486ECEE4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С тактической направленностью</a:t>
          </a:r>
        </a:p>
      </dgm:t>
    </dgm:pt>
    <dgm:pt modelId="{5AD25C5C-3112-45A7-A1D2-F9E3B835AECB}" type="parTrans" cxnId="{0699BF1F-2248-43AD-89E1-979BDA5D8B77}">
      <dgm:prSet/>
      <dgm:spPr/>
    </dgm:pt>
    <dgm:pt modelId="{AD400B94-3553-4BD6-A759-D93AD54E5E79}" type="sibTrans" cxnId="{0699BF1F-2248-43AD-89E1-979BDA5D8B77}">
      <dgm:prSet/>
      <dgm:spPr/>
    </dgm:pt>
    <dgm:pt modelId="{91CE709C-A7EE-4559-AFFE-F2F9BC26948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С психологической направленностью</a:t>
          </a:r>
        </a:p>
      </dgm:t>
    </dgm:pt>
    <dgm:pt modelId="{CBC28FB6-73B3-43FF-8893-040FFF0AC363}" type="parTrans" cxnId="{179725BF-436F-40B0-8606-36D3AECA2A42}">
      <dgm:prSet/>
      <dgm:spPr/>
    </dgm:pt>
    <dgm:pt modelId="{6CC74D99-7D78-47C8-ABB7-7E01D6CA3EC9}" type="sibTrans" cxnId="{179725BF-436F-40B0-8606-36D3AECA2A42}">
      <dgm:prSet/>
      <dgm:spPr/>
    </dgm:pt>
    <dgm:pt modelId="{498C3401-BE43-4C28-B35D-8318D90A231B}" type="pres">
      <dgm:prSet presAssocID="{E2729BE6-2EC3-4EF6-9DF1-8D3F910609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EA1BC06-201C-4817-9733-96ABE05D09B2}" type="pres">
      <dgm:prSet presAssocID="{A69BDAD6-1AD1-4A58-9324-AADD5E9726CE}" presName="hierRoot1" presStyleCnt="0">
        <dgm:presLayoutVars>
          <dgm:hierBranch val="r"/>
        </dgm:presLayoutVars>
      </dgm:prSet>
      <dgm:spPr/>
    </dgm:pt>
    <dgm:pt modelId="{D1247A06-0E38-4F99-B142-9E3BD5C026CA}" type="pres">
      <dgm:prSet presAssocID="{A69BDAD6-1AD1-4A58-9324-AADD5E9726CE}" presName="rootComposite1" presStyleCnt="0"/>
      <dgm:spPr/>
    </dgm:pt>
    <dgm:pt modelId="{24A1A9FF-DD3A-421B-85B9-026864F7B22D}" type="pres">
      <dgm:prSet presAssocID="{A69BDAD6-1AD1-4A58-9324-AADD5E9726CE}" presName="rootText1" presStyleLbl="node0" presStyleIdx="0" presStyleCnt="1">
        <dgm:presLayoutVars>
          <dgm:chPref val="3"/>
        </dgm:presLayoutVars>
      </dgm:prSet>
      <dgm:spPr/>
    </dgm:pt>
    <dgm:pt modelId="{1404D73A-2709-443E-B894-FCFA6DD1FC52}" type="pres">
      <dgm:prSet presAssocID="{A69BDAD6-1AD1-4A58-9324-AADD5E9726CE}" presName="rootConnector1" presStyleLbl="node1" presStyleIdx="0" presStyleCnt="0"/>
      <dgm:spPr/>
    </dgm:pt>
    <dgm:pt modelId="{34640739-BF5F-4040-8627-F5170CAAA0BE}" type="pres">
      <dgm:prSet presAssocID="{A69BDAD6-1AD1-4A58-9324-AADD5E9726CE}" presName="hierChild2" presStyleCnt="0"/>
      <dgm:spPr/>
    </dgm:pt>
    <dgm:pt modelId="{1E1D4BF9-D25A-4A5F-8185-3D6C4F476F6A}" type="pres">
      <dgm:prSet presAssocID="{89ABADEE-B50C-4A56-A182-2ADB70DF1F31}" presName="Name50" presStyleLbl="parChTrans1D2" presStyleIdx="0" presStyleCnt="3"/>
      <dgm:spPr/>
    </dgm:pt>
    <dgm:pt modelId="{5D325F65-F781-4979-8A34-EDA92688BFFD}" type="pres">
      <dgm:prSet presAssocID="{B9A476E5-B41E-4725-A053-A35571DD5955}" presName="hierRoot2" presStyleCnt="0">
        <dgm:presLayoutVars>
          <dgm:hierBranch/>
        </dgm:presLayoutVars>
      </dgm:prSet>
      <dgm:spPr/>
    </dgm:pt>
    <dgm:pt modelId="{902ACA3B-72F5-4416-9E49-931966CB1F8E}" type="pres">
      <dgm:prSet presAssocID="{B9A476E5-B41E-4725-A053-A35571DD5955}" presName="rootComposite" presStyleCnt="0"/>
      <dgm:spPr/>
    </dgm:pt>
    <dgm:pt modelId="{100B8AF3-44E4-4091-98EB-3C8D64634F9E}" type="pres">
      <dgm:prSet presAssocID="{B9A476E5-B41E-4725-A053-A35571DD5955}" presName="rootText" presStyleLbl="node2" presStyleIdx="0" presStyleCnt="3">
        <dgm:presLayoutVars>
          <dgm:chPref val="3"/>
        </dgm:presLayoutVars>
      </dgm:prSet>
      <dgm:spPr/>
    </dgm:pt>
    <dgm:pt modelId="{6C15EB7A-A5E3-4CD5-930C-FA0FAA3F380D}" type="pres">
      <dgm:prSet presAssocID="{B9A476E5-B41E-4725-A053-A35571DD5955}" presName="rootConnector" presStyleLbl="node2" presStyleIdx="0" presStyleCnt="3"/>
      <dgm:spPr/>
    </dgm:pt>
    <dgm:pt modelId="{E04EE3F4-5F4C-4D3E-9B8C-4C72FD36A841}" type="pres">
      <dgm:prSet presAssocID="{B9A476E5-B41E-4725-A053-A35571DD5955}" presName="hierChild4" presStyleCnt="0"/>
      <dgm:spPr/>
    </dgm:pt>
    <dgm:pt modelId="{D75865A8-F577-4D62-8916-84C9FBE8DA0A}" type="pres">
      <dgm:prSet presAssocID="{B9A476E5-B41E-4725-A053-A35571DD5955}" presName="hierChild5" presStyleCnt="0"/>
      <dgm:spPr/>
    </dgm:pt>
    <dgm:pt modelId="{A0F1FC5F-1EA2-4D55-9A6B-E2C646EB160B}" type="pres">
      <dgm:prSet presAssocID="{8C88D164-7637-4FCF-9DDF-552E5012E67E}" presName="Name50" presStyleLbl="parChTrans1D2" presStyleIdx="1" presStyleCnt="3"/>
      <dgm:spPr/>
    </dgm:pt>
    <dgm:pt modelId="{6BD8239D-68F9-4DA6-88ED-BB1A6F72A2C2}" type="pres">
      <dgm:prSet presAssocID="{34806E76-430B-4C08-82C6-0BC64DF71317}" presName="hierRoot2" presStyleCnt="0">
        <dgm:presLayoutVars>
          <dgm:hierBranch/>
        </dgm:presLayoutVars>
      </dgm:prSet>
      <dgm:spPr/>
    </dgm:pt>
    <dgm:pt modelId="{63148B98-1DBA-43F3-A5ED-CE6ABA4CFF7F}" type="pres">
      <dgm:prSet presAssocID="{34806E76-430B-4C08-82C6-0BC64DF71317}" presName="rootComposite" presStyleCnt="0"/>
      <dgm:spPr/>
    </dgm:pt>
    <dgm:pt modelId="{67F756F7-915E-447A-8B44-0C5272795FA2}" type="pres">
      <dgm:prSet presAssocID="{34806E76-430B-4C08-82C6-0BC64DF71317}" presName="rootText" presStyleLbl="node2" presStyleIdx="1" presStyleCnt="3">
        <dgm:presLayoutVars>
          <dgm:chPref val="3"/>
        </dgm:presLayoutVars>
      </dgm:prSet>
      <dgm:spPr/>
    </dgm:pt>
    <dgm:pt modelId="{0AD865E6-0A42-42CC-95EC-F4C42B54C655}" type="pres">
      <dgm:prSet presAssocID="{34806E76-430B-4C08-82C6-0BC64DF71317}" presName="rootConnector" presStyleLbl="node2" presStyleIdx="1" presStyleCnt="3"/>
      <dgm:spPr/>
    </dgm:pt>
    <dgm:pt modelId="{868C2435-4F82-45B7-9185-B08F33BDE555}" type="pres">
      <dgm:prSet presAssocID="{34806E76-430B-4C08-82C6-0BC64DF71317}" presName="hierChild4" presStyleCnt="0"/>
      <dgm:spPr/>
    </dgm:pt>
    <dgm:pt modelId="{B9512B88-B3D2-42C2-B0BE-9AADD9C98D75}" type="pres">
      <dgm:prSet presAssocID="{5AD25C5C-3112-45A7-A1D2-F9E3B835AECB}" presName="Name35" presStyleLbl="parChTrans1D3" presStyleIdx="0" presStyleCnt="1"/>
      <dgm:spPr/>
    </dgm:pt>
    <dgm:pt modelId="{E2CC3315-07F7-4CE9-9A06-20ACFEB4AB79}" type="pres">
      <dgm:prSet presAssocID="{8F7E3153-8A19-44A2-AE53-9E0486ECEE40}" presName="hierRoot2" presStyleCnt="0">
        <dgm:presLayoutVars>
          <dgm:hierBranch val="r"/>
        </dgm:presLayoutVars>
      </dgm:prSet>
      <dgm:spPr/>
    </dgm:pt>
    <dgm:pt modelId="{3546A83B-ED3E-4D4C-B859-A48FC19D89E3}" type="pres">
      <dgm:prSet presAssocID="{8F7E3153-8A19-44A2-AE53-9E0486ECEE40}" presName="rootComposite" presStyleCnt="0"/>
      <dgm:spPr/>
    </dgm:pt>
    <dgm:pt modelId="{57A7BCD9-440F-4B72-88F4-ED526F540CC7}" type="pres">
      <dgm:prSet presAssocID="{8F7E3153-8A19-44A2-AE53-9E0486ECEE40}" presName="rootText" presStyleLbl="node3" presStyleIdx="0" presStyleCnt="1">
        <dgm:presLayoutVars>
          <dgm:chPref val="3"/>
        </dgm:presLayoutVars>
      </dgm:prSet>
      <dgm:spPr/>
    </dgm:pt>
    <dgm:pt modelId="{02DFD3CF-33F9-4A6A-B0D4-B9600AC3A59B}" type="pres">
      <dgm:prSet presAssocID="{8F7E3153-8A19-44A2-AE53-9E0486ECEE40}" presName="rootConnector" presStyleLbl="node3" presStyleIdx="0" presStyleCnt="1"/>
      <dgm:spPr/>
    </dgm:pt>
    <dgm:pt modelId="{D298295F-5C4E-405B-8B8D-91D74F841C47}" type="pres">
      <dgm:prSet presAssocID="{8F7E3153-8A19-44A2-AE53-9E0486ECEE40}" presName="hierChild4" presStyleCnt="0"/>
      <dgm:spPr/>
    </dgm:pt>
    <dgm:pt modelId="{FB126A16-6F01-4054-988E-4557A1BFB507}" type="pres">
      <dgm:prSet presAssocID="{8F7E3153-8A19-44A2-AE53-9E0486ECEE40}" presName="hierChild5" presStyleCnt="0"/>
      <dgm:spPr/>
    </dgm:pt>
    <dgm:pt modelId="{4880B47A-EB74-4AC4-B1C6-D14BB0783B25}" type="pres">
      <dgm:prSet presAssocID="{34806E76-430B-4C08-82C6-0BC64DF71317}" presName="hierChild5" presStyleCnt="0"/>
      <dgm:spPr/>
    </dgm:pt>
    <dgm:pt modelId="{FC6FF72A-660A-4424-B8B7-2C05E15696EF}" type="pres">
      <dgm:prSet presAssocID="{CBC28FB6-73B3-43FF-8893-040FFF0AC363}" presName="Name50" presStyleLbl="parChTrans1D2" presStyleIdx="2" presStyleCnt="3"/>
      <dgm:spPr/>
    </dgm:pt>
    <dgm:pt modelId="{4B915393-E3A9-4D6D-B47B-CAC8554F2138}" type="pres">
      <dgm:prSet presAssocID="{91CE709C-A7EE-4559-AFFE-F2F9BC269487}" presName="hierRoot2" presStyleCnt="0">
        <dgm:presLayoutVars>
          <dgm:hierBranch/>
        </dgm:presLayoutVars>
      </dgm:prSet>
      <dgm:spPr/>
    </dgm:pt>
    <dgm:pt modelId="{527EA112-7AEA-42D8-872C-70813E7A9E2C}" type="pres">
      <dgm:prSet presAssocID="{91CE709C-A7EE-4559-AFFE-F2F9BC269487}" presName="rootComposite" presStyleCnt="0"/>
      <dgm:spPr/>
    </dgm:pt>
    <dgm:pt modelId="{0212A8E4-0472-4B19-AFBE-D79F72352598}" type="pres">
      <dgm:prSet presAssocID="{91CE709C-A7EE-4559-AFFE-F2F9BC269487}" presName="rootText" presStyleLbl="node2" presStyleIdx="2" presStyleCnt="3">
        <dgm:presLayoutVars>
          <dgm:chPref val="3"/>
        </dgm:presLayoutVars>
      </dgm:prSet>
      <dgm:spPr/>
    </dgm:pt>
    <dgm:pt modelId="{A8F32D51-62E7-4ED8-9E8B-E4620F7100CF}" type="pres">
      <dgm:prSet presAssocID="{91CE709C-A7EE-4559-AFFE-F2F9BC269487}" presName="rootConnector" presStyleLbl="node2" presStyleIdx="2" presStyleCnt="3"/>
      <dgm:spPr/>
    </dgm:pt>
    <dgm:pt modelId="{11247991-8D66-44C6-BF1B-5C6A25B2F8BF}" type="pres">
      <dgm:prSet presAssocID="{91CE709C-A7EE-4559-AFFE-F2F9BC269487}" presName="hierChild4" presStyleCnt="0"/>
      <dgm:spPr/>
    </dgm:pt>
    <dgm:pt modelId="{3A10E8C1-1709-421E-813C-80A3EE4BB328}" type="pres">
      <dgm:prSet presAssocID="{91CE709C-A7EE-4559-AFFE-F2F9BC269487}" presName="hierChild5" presStyleCnt="0"/>
      <dgm:spPr/>
    </dgm:pt>
    <dgm:pt modelId="{4C67E677-2E30-4796-8FB7-2B8DBCF7853B}" type="pres">
      <dgm:prSet presAssocID="{A69BDAD6-1AD1-4A58-9324-AADD5E9726CE}" presName="hierChild3" presStyleCnt="0"/>
      <dgm:spPr/>
    </dgm:pt>
  </dgm:ptLst>
  <dgm:cxnLst>
    <dgm:cxn modelId="{0699BF1F-2248-43AD-89E1-979BDA5D8B77}" srcId="{34806E76-430B-4C08-82C6-0BC64DF71317}" destId="{8F7E3153-8A19-44A2-AE53-9E0486ECEE40}" srcOrd="0" destOrd="0" parTransId="{5AD25C5C-3112-45A7-A1D2-F9E3B835AECB}" sibTransId="{AD400B94-3553-4BD6-A759-D93AD54E5E79}"/>
    <dgm:cxn modelId="{7BE53D22-2074-44FB-A7C5-35CBBF0EF28F}" type="presOf" srcId="{A69BDAD6-1AD1-4A58-9324-AADD5E9726CE}" destId="{24A1A9FF-DD3A-421B-85B9-026864F7B22D}" srcOrd="0" destOrd="0" presId="urn:microsoft.com/office/officeart/2005/8/layout/orgChart1"/>
    <dgm:cxn modelId="{FCFE953F-5777-42CE-85FD-05FD4C6EAD6E}" type="presOf" srcId="{91CE709C-A7EE-4559-AFFE-F2F9BC269487}" destId="{0212A8E4-0472-4B19-AFBE-D79F72352598}" srcOrd="0" destOrd="0" presId="urn:microsoft.com/office/officeart/2005/8/layout/orgChart1"/>
    <dgm:cxn modelId="{11A9B240-CCA1-4D0A-BC86-EF28FF0DA626}" type="presOf" srcId="{A69BDAD6-1AD1-4A58-9324-AADD5E9726CE}" destId="{1404D73A-2709-443E-B894-FCFA6DD1FC52}" srcOrd="1" destOrd="0" presId="urn:microsoft.com/office/officeart/2005/8/layout/orgChart1"/>
    <dgm:cxn modelId="{F7FC4867-953E-451D-AF18-72879CEB9063}" type="presOf" srcId="{8C88D164-7637-4FCF-9DDF-552E5012E67E}" destId="{A0F1FC5F-1EA2-4D55-9A6B-E2C646EB160B}" srcOrd="0" destOrd="0" presId="urn:microsoft.com/office/officeart/2005/8/layout/orgChart1"/>
    <dgm:cxn modelId="{8680D84E-C952-42A0-B531-AC1905AE81AC}" type="presOf" srcId="{B9A476E5-B41E-4725-A053-A35571DD5955}" destId="{6C15EB7A-A5E3-4CD5-930C-FA0FAA3F380D}" srcOrd="1" destOrd="0" presId="urn:microsoft.com/office/officeart/2005/8/layout/orgChart1"/>
    <dgm:cxn modelId="{D032AC51-7359-464A-972E-E7C9AF2D29DD}" type="presOf" srcId="{91CE709C-A7EE-4559-AFFE-F2F9BC269487}" destId="{A8F32D51-62E7-4ED8-9E8B-E4620F7100CF}" srcOrd="1" destOrd="0" presId="urn:microsoft.com/office/officeart/2005/8/layout/orgChart1"/>
    <dgm:cxn modelId="{5A083F7C-9F86-49E6-922B-94722210267E}" type="presOf" srcId="{8F7E3153-8A19-44A2-AE53-9E0486ECEE40}" destId="{57A7BCD9-440F-4B72-88F4-ED526F540CC7}" srcOrd="0" destOrd="0" presId="urn:microsoft.com/office/officeart/2005/8/layout/orgChart1"/>
    <dgm:cxn modelId="{25ED7190-7BA1-4F42-B6FF-CC628A9834A9}" type="presOf" srcId="{89ABADEE-B50C-4A56-A182-2ADB70DF1F31}" destId="{1E1D4BF9-D25A-4A5F-8185-3D6C4F476F6A}" srcOrd="0" destOrd="0" presId="urn:microsoft.com/office/officeart/2005/8/layout/orgChart1"/>
    <dgm:cxn modelId="{7E820298-6314-49B0-9E8F-EDECD9BB449D}" srcId="{E2729BE6-2EC3-4EF6-9DF1-8D3F91060929}" destId="{A69BDAD6-1AD1-4A58-9324-AADD5E9726CE}" srcOrd="0" destOrd="0" parTransId="{6990F737-C70A-499F-B861-14649E34F686}" sibTransId="{98310767-5778-4FFD-992A-7DD5EEDE5F23}"/>
    <dgm:cxn modelId="{3402E7A0-33BA-4050-8E5F-A84617CBF599}" type="presOf" srcId="{34806E76-430B-4C08-82C6-0BC64DF71317}" destId="{0AD865E6-0A42-42CC-95EC-F4C42B54C655}" srcOrd="1" destOrd="0" presId="urn:microsoft.com/office/officeart/2005/8/layout/orgChart1"/>
    <dgm:cxn modelId="{E9DC10AF-B354-467E-8FB5-64C633D29C01}" srcId="{A69BDAD6-1AD1-4A58-9324-AADD5E9726CE}" destId="{B9A476E5-B41E-4725-A053-A35571DD5955}" srcOrd="0" destOrd="0" parTransId="{89ABADEE-B50C-4A56-A182-2ADB70DF1F31}" sibTransId="{9D8E5758-AF83-4C14-A453-30AC10CB0A9E}"/>
    <dgm:cxn modelId="{179725BF-436F-40B0-8606-36D3AECA2A42}" srcId="{A69BDAD6-1AD1-4A58-9324-AADD5E9726CE}" destId="{91CE709C-A7EE-4559-AFFE-F2F9BC269487}" srcOrd="2" destOrd="0" parTransId="{CBC28FB6-73B3-43FF-8893-040FFF0AC363}" sibTransId="{6CC74D99-7D78-47C8-ABB7-7E01D6CA3EC9}"/>
    <dgm:cxn modelId="{870C30C0-DA6E-4782-8498-0F9360CC0ACF}" type="presOf" srcId="{8F7E3153-8A19-44A2-AE53-9E0486ECEE40}" destId="{02DFD3CF-33F9-4A6A-B0D4-B9600AC3A59B}" srcOrd="1" destOrd="0" presId="urn:microsoft.com/office/officeart/2005/8/layout/orgChart1"/>
    <dgm:cxn modelId="{02A84CC2-6BB4-49D7-BADC-5E72A5FE664B}" srcId="{A69BDAD6-1AD1-4A58-9324-AADD5E9726CE}" destId="{34806E76-430B-4C08-82C6-0BC64DF71317}" srcOrd="1" destOrd="0" parTransId="{8C88D164-7637-4FCF-9DDF-552E5012E67E}" sibTransId="{4428BAD0-73D5-422E-997F-D446751CF0F1}"/>
    <dgm:cxn modelId="{00D288CC-98F0-448A-B7F0-04CAEF04D8C0}" type="presOf" srcId="{B9A476E5-B41E-4725-A053-A35571DD5955}" destId="{100B8AF3-44E4-4091-98EB-3C8D64634F9E}" srcOrd="0" destOrd="0" presId="urn:microsoft.com/office/officeart/2005/8/layout/orgChart1"/>
    <dgm:cxn modelId="{616BA8EB-2B54-41DB-8673-520D75A10BD6}" type="presOf" srcId="{34806E76-430B-4C08-82C6-0BC64DF71317}" destId="{67F756F7-915E-447A-8B44-0C5272795FA2}" srcOrd="0" destOrd="0" presId="urn:microsoft.com/office/officeart/2005/8/layout/orgChart1"/>
    <dgm:cxn modelId="{F3CC36F7-B688-4185-A52D-732DAE182051}" type="presOf" srcId="{CBC28FB6-73B3-43FF-8893-040FFF0AC363}" destId="{FC6FF72A-660A-4424-B8B7-2C05E15696EF}" srcOrd="0" destOrd="0" presId="urn:microsoft.com/office/officeart/2005/8/layout/orgChart1"/>
    <dgm:cxn modelId="{5755AAFD-DB10-4C59-BA88-B50BDD0510CD}" type="presOf" srcId="{E2729BE6-2EC3-4EF6-9DF1-8D3F91060929}" destId="{498C3401-BE43-4C28-B35D-8318D90A231B}" srcOrd="0" destOrd="0" presId="urn:microsoft.com/office/officeart/2005/8/layout/orgChart1"/>
    <dgm:cxn modelId="{EE85FFFD-592F-4A88-986E-120BDA8650D7}" type="presOf" srcId="{5AD25C5C-3112-45A7-A1D2-F9E3B835AECB}" destId="{B9512B88-B3D2-42C2-B0BE-9AADD9C98D75}" srcOrd="0" destOrd="0" presId="urn:microsoft.com/office/officeart/2005/8/layout/orgChart1"/>
    <dgm:cxn modelId="{E7C5FA09-CE84-4FE6-8C42-2BA3140E22BE}" type="presParOf" srcId="{498C3401-BE43-4C28-B35D-8318D90A231B}" destId="{BEA1BC06-201C-4817-9733-96ABE05D09B2}" srcOrd="0" destOrd="0" presId="urn:microsoft.com/office/officeart/2005/8/layout/orgChart1"/>
    <dgm:cxn modelId="{E3CC5ED7-D166-435E-B7BD-48E611D7E763}" type="presParOf" srcId="{BEA1BC06-201C-4817-9733-96ABE05D09B2}" destId="{D1247A06-0E38-4F99-B142-9E3BD5C026CA}" srcOrd="0" destOrd="0" presId="urn:microsoft.com/office/officeart/2005/8/layout/orgChart1"/>
    <dgm:cxn modelId="{9D5B15B2-6EBC-4C35-A362-2D92F9AAA1B9}" type="presParOf" srcId="{D1247A06-0E38-4F99-B142-9E3BD5C026CA}" destId="{24A1A9FF-DD3A-421B-85B9-026864F7B22D}" srcOrd="0" destOrd="0" presId="urn:microsoft.com/office/officeart/2005/8/layout/orgChart1"/>
    <dgm:cxn modelId="{11DF2541-CFF4-4377-BCD5-9CD236830480}" type="presParOf" srcId="{D1247A06-0E38-4F99-B142-9E3BD5C026CA}" destId="{1404D73A-2709-443E-B894-FCFA6DD1FC52}" srcOrd="1" destOrd="0" presId="urn:microsoft.com/office/officeart/2005/8/layout/orgChart1"/>
    <dgm:cxn modelId="{6289D3B3-ED50-4E78-91AE-8F9B24CA3B1C}" type="presParOf" srcId="{BEA1BC06-201C-4817-9733-96ABE05D09B2}" destId="{34640739-BF5F-4040-8627-F5170CAAA0BE}" srcOrd="1" destOrd="0" presId="urn:microsoft.com/office/officeart/2005/8/layout/orgChart1"/>
    <dgm:cxn modelId="{88F9F872-6F42-4CB4-B880-90C5182C44EC}" type="presParOf" srcId="{34640739-BF5F-4040-8627-F5170CAAA0BE}" destId="{1E1D4BF9-D25A-4A5F-8185-3D6C4F476F6A}" srcOrd="0" destOrd="0" presId="urn:microsoft.com/office/officeart/2005/8/layout/orgChart1"/>
    <dgm:cxn modelId="{CEC2ED2D-1D09-483C-849F-FDD282E986DA}" type="presParOf" srcId="{34640739-BF5F-4040-8627-F5170CAAA0BE}" destId="{5D325F65-F781-4979-8A34-EDA92688BFFD}" srcOrd="1" destOrd="0" presId="urn:microsoft.com/office/officeart/2005/8/layout/orgChart1"/>
    <dgm:cxn modelId="{CC7A93C5-B984-4BEC-B612-16B6F09FBFC4}" type="presParOf" srcId="{5D325F65-F781-4979-8A34-EDA92688BFFD}" destId="{902ACA3B-72F5-4416-9E49-931966CB1F8E}" srcOrd="0" destOrd="0" presId="urn:microsoft.com/office/officeart/2005/8/layout/orgChart1"/>
    <dgm:cxn modelId="{0662782E-7E22-404E-BC25-A600C0378EF7}" type="presParOf" srcId="{902ACA3B-72F5-4416-9E49-931966CB1F8E}" destId="{100B8AF3-44E4-4091-98EB-3C8D64634F9E}" srcOrd="0" destOrd="0" presId="urn:microsoft.com/office/officeart/2005/8/layout/orgChart1"/>
    <dgm:cxn modelId="{8BDD7B4E-E527-4D21-A315-9D179FE599B3}" type="presParOf" srcId="{902ACA3B-72F5-4416-9E49-931966CB1F8E}" destId="{6C15EB7A-A5E3-4CD5-930C-FA0FAA3F380D}" srcOrd="1" destOrd="0" presId="urn:microsoft.com/office/officeart/2005/8/layout/orgChart1"/>
    <dgm:cxn modelId="{6998A8A8-D876-4B94-B604-DECA1B6CA072}" type="presParOf" srcId="{5D325F65-F781-4979-8A34-EDA92688BFFD}" destId="{E04EE3F4-5F4C-4D3E-9B8C-4C72FD36A841}" srcOrd="1" destOrd="0" presId="urn:microsoft.com/office/officeart/2005/8/layout/orgChart1"/>
    <dgm:cxn modelId="{159B2B81-E174-4D48-94A8-547FED2EB174}" type="presParOf" srcId="{5D325F65-F781-4979-8A34-EDA92688BFFD}" destId="{D75865A8-F577-4D62-8916-84C9FBE8DA0A}" srcOrd="2" destOrd="0" presId="urn:microsoft.com/office/officeart/2005/8/layout/orgChart1"/>
    <dgm:cxn modelId="{3125C8F8-1262-4285-BA60-CEC9E98D7BF1}" type="presParOf" srcId="{34640739-BF5F-4040-8627-F5170CAAA0BE}" destId="{A0F1FC5F-1EA2-4D55-9A6B-E2C646EB160B}" srcOrd="2" destOrd="0" presId="urn:microsoft.com/office/officeart/2005/8/layout/orgChart1"/>
    <dgm:cxn modelId="{2F96AC71-1597-493F-99D9-432FCD0FA498}" type="presParOf" srcId="{34640739-BF5F-4040-8627-F5170CAAA0BE}" destId="{6BD8239D-68F9-4DA6-88ED-BB1A6F72A2C2}" srcOrd="3" destOrd="0" presId="urn:microsoft.com/office/officeart/2005/8/layout/orgChart1"/>
    <dgm:cxn modelId="{6B410A5B-A28A-4DB9-BFE1-2B7F05562CEC}" type="presParOf" srcId="{6BD8239D-68F9-4DA6-88ED-BB1A6F72A2C2}" destId="{63148B98-1DBA-43F3-A5ED-CE6ABA4CFF7F}" srcOrd="0" destOrd="0" presId="urn:microsoft.com/office/officeart/2005/8/layout/orgChart1"/>
    <dgm:cxn modelId="{9F5726A5-36F0-4B53-A3AB-B7E08FAE9199}" type="presParOf" srcId="{63148B98-1DBA-43F3-A5ED-CE6ABA4CFF7F}" destId="{67F756F7-915E-447A-8B44-0C5272795FA2}" srcOrd="0" destOrd="0" presId="urn:microsoft.com/office/officeart/2005/8/layout/orgChart1"/>
    <dgm:cxn modelId="{E9DF6274-8EFA-4E22-8B71-E82C4032F141}" type="presParOf" srcId="{63148B98-1DBA-43F3-A5ED-CE6ABA4CFF7F}" destId="{0AD865E6-0A42-42CC-95EC-F4C42B54C655}" srcOrd="1" destOrd="0" presId="urn:microsoft.com/office/officeart/2005/8/layout/orgChart1"/>
    <dgm:cxn modelId="{F4F09096-D7D7-49E9-950A-AACC784590F1}" type="presParOf" srcId="{6BD8239D-68F9-4DA6-88ED-BB1A6F72A2C2}" destId="{868C2435-4F82-45B7-9185-B08F33BDE555}" srcOrd="1" destOrd="0" presId="urn:microsoft.com/office/officeart/2005/8/layout/orgChart1"/>
    <dgm:cxn modelId="{4D9789A7-6519-4F45-B290-E9D4B99894F8}" type="presParOf" srcId="{868C2435-4F82-45B7-9185-B08F33BDE555}" destId="{B9512B88-B3D2-42C2-B0BE-9AADD9C98D75}" srcOrd="0" destOrd="0" presId="urn:microsoft.com/office/officeart/2005/8/layout/orgChart1"/>
    <dgm:cxn modelId="{FE81BCE2-451F-4309-88C0-A73799CE4D48}" type="presParOf" srcId="{868C2435-4F82-45B7-9185-B08F33BDE555}" destId="{E2CC3315-07F7-4CE9-9A06-20ACFEB4AB79}" srcOrd="1" destOrd="0" presId="urn:microsoft.com/office/officeart/2005/8/layout/orgChart1"/>
    <dgm:cxn modelId="{93C68A17-F3F1-4A1F-BFCE-FE4F6FA15B35}" type="presParOf" srcId="{E2CC3315-07F7-4CE9-9A06-20ACFEB4AB79}" destId="{3546A83B-ED3E-4D4C-B859-A48FC19D89E3}" srcOrd="0" destOrd="0" presId="urn:microsoft.com/office/officeart/2005/8/layout/orgChart1"/>
    <dgm:cxn modelId="{6A6F015A-9EAD-4F2A-A6ED-0A7213E64EDA}" type="presParOf" srcId="{3546A83B-ED3E-4D4C-B859-A48FC19D89E3}" destId="{57A7BCD9-440F-4B72-88F4-ED526F540CC7}" srcOrd="0" destOrd="0" presId="urn:microsoft.com/office/officeart/2005/8/layout/orgChart1"/>
    <dgm:cxn modelId="{D0D84213-D2B6-4187-A75F-78EC95E9EFDF}" type="presParOf" srcId="{3546A83B-ED3E-4D4C-B859-A48FC19D89E3}" destId="{02DFD3CF-33F9-4A6A-B0D4-B9600AC3A59B}" srcOrd="1" destOrd="0" presId="urn:microsoft.com/office/officeart/2005/8/layout/orgChart1"/>
    <dgm:cxn modelId="{7E4F443E-E79D-4CC5-BF29-8E9A7C32B8BE}" type="presParOf" srcId="{E2CC3315-07F7-4CE9-9A06-20ACFEB4AB79}" destId="{D298295F-5C4E-405B-8B8D-91D74F841C47}" srcOrd="1" destOrd="0" presId="urn:microsoft.com/office/officeart/2005/8/layout/orgChart1"/>
    <dgm:cxn modelId="{7B413214-9A3C-4E2E-9E97-5276EE6A9BDD}" type="presParOf" srcId="{E2CC3315-07F7-4CE9-9A06-20ACFEB4AB79}" destId="{FB126A16-6F01-4054-988E-4557A1BFB507}" srcOrd="2" destOrd="0" presId="urn:microsoft.com/office/officeart/2005/8/layout/orgChart1"/>
    <dgm:cxn modelId="{B379B256-E8CF-4CA3-BA69-0F594EA528C0}" type="presParOf" srcId="{6BD8239D-68F9-4DA6-88ED-BB1A6F72A2C2}" destId="{4880B47A-EB74-4AC4-B1C6-D14BB0783B25}" srcOrd="2" destOrd="0" presId="urn:microsoft.com/office/officeart/2005/8/layout/orgChart1"/>
    <dgm:cxn modelId="{0FD9521B-CD7B-4AFC-9D67-F90D8F19DC55}" type="presParOf" srcId="{34640739-BF5F-4040-8627-F5170CAAA0BE}" destId="{FC6FF72A-660A-4424-B8B7-2C05E15696EF}" srcOrd="4" destOrd="0" presId="urn:microsoft.com/office/officeart/2005/8/layout/orgChart1"/>
    <dgm:cxn modelId="{25B25459-BC01-48F0-AC99-2442C5410A0C}" type="presParOf" srcId="{34640739-BF5F-4040-8627-F5170CAAA0BE}" destId="{4B915393-E3A9-4D6D-B47B-CAC8554F2138}" srcOrd="5" destOrd="0" presId="urn:microsoft.com/office/officeart/2005/8/layout/orgChart1"/>
    <dgm:cxn modelId="{3126B8A5-36B1-438C-BF16-91A050B42C20}" type="presParOf" srcId="{4B915393-E3A9-4D6D-B47B-CAC8554F2138}" destId="{527EA112-7AEA-42D8-872C-70813E7A9E2C}" srcOrd="0" destOrd="0" presId="urn:microsoft.com/office/officeart/2005/8/layout/orgChart1"/>
    <dgm:cxn modelId="{DE4FBA2C-CE6F-488A-B645-8914770FCABE}" type="presParOf" srcId="{527EA112-7AEA-42D8-872C-70813E7A9E2C}" destId="{0212A8E4-0472-4B19-AFBE-D79F72352598}" srcOrd="0" destOrd="0" presId="urn:microsoft.com/office/officeart/2005/8/layout/orgChart1"/>
    <dgm:cxn modelId="{F68E4D05-C94A-41C7-8098-7FD111C81A61}" type="presParOf" srcId="{527EA112-7AEA-42D8-872C-70813E7A9E2C}" destId="{A8F32D51-62E7-4ED8-9E8B-E4620F7100CF}" srcOrd="1" destOrd="0" presId="urn:microsoft.com/office/officeart/2005/8/layout/orgChart1"/>
    <dgm:cxn modelId="{75705EE2-92D3-421A-87E3-E2CDE958A3A0}" type="presParOf" srcId="{4B915393-E3A9-4D6D-B47B-CAC8554F2138}" destId="{11247991-8D66-44C6-BF1B-5C6A25B2F8BF}" srcOrd="1" destOrd="0" presId="urn:microsoft.com/office/officeart/2005/8/layout/orgChart1"/>
    <dgm:cxn modelId="{E1ADBDFB-FD1B-4123-BEFE-960E2D192E7C}" type="presParOf" srcId="{4B915393-E3A9-4D6D-B47B-CAC8554F2138}" destId="{3A10E8C1-1709-421E-813C-80A3EE4BB328}" srcOrd="2" destOrd="0" presId="urn:microsoft.com/office/officeart/2005/8/layout/orgChart1"/>
    <dgm:cxn modelId="{162B964B-878B-424B-A8B9-B078BDCE863A}" type="presParOf" srcId="{BEA1BC06-201C-4817-9733-96ABE05D09B2}" destId="{4C67E677-2E30-4796-8FB7-2B8DBCF7853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9ED420-632D-4CC6-B0DF-4A54E3A6ED3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4C674124-1D92-4640-AD5B-B55C0B13622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Физическая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подготовка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спортсмена</a:t>
          </a:r>
        </a:p>
      </dgm:t>
    </dgm:pt>
    <dgm:pt modelId="{EB63E8F9-9A43-4B3F-9BF6-414863FEA8DD}" type="parTrans" cxnId="{CF34043E-60DF-49EB-88CB-E0F9B0961BDF}">
      <dgm:prSet/>
      <dgm:spPr/>
    </dgm:pt>
    <dgm:pt modelId="{1E8E7EC1-7143-4EBC-8DA1-5A10521E88B8}" type="sibTrans" cxnId="{CF34043E-60DF-49EB-88CB-E0F9B0961BDF}">
      <dgm:prSet/>
      <dgm:spPr/>
    </dgm:pt>
    <dgm:pt modelId="{40151F27-0AEF-4D88-A524-103310CE29F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Общая физическая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подготовка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(ОФП)</a:t>
          </a:r>
        </a:p>
      </dgm:t>
    </dgm:pt>
    <dgm:pt modelId="{4AEEDAA9-3085-45AD-B9F3-7F6B719606DF}" type="parTrans" cxnId="{6C23A385-AC09-403D-B0FC-92F045943160}">
      <dgm:prSet/>
      <dgm:spPr/>
    </dgm:pt>
    <dgm:pt modelId="{C644B24F-CE34-438C-96F3-4CDD2C4B6789}" type="sibTrans" cxnId="{6C23A385-AC09-403D-B0FC-92F045943160}">
      <dgm:prSet/>
      <dgm:spPr/>
    </dgm:pt>
    <dgm:pt modelId="{E5AC2638-1B24-4ACD-9C97-D7963E43B3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Специальная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физическая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 подготовка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(СФП)</a:t>
          </a:r>
        </a:p>
      </dgm:t>
    </dgm:pt>
    <dgm:pt modelId="{A74C2E90-EE97-4AD9-810D-1C5F3AD0751B}" type="parTrans" cxnId="{3C0C08F2-D000-4A24-AE54-009B02B6F4FC}">
      <dgm:prSet/>
      <dgm:spPr/>
    </dgm:pt>
    <dgm:pt modelId="{4F1C9FDF-F8AB-4135-8899-33838D6E441C}" type="sibTrans" cxnId="{3C0C08F2-D000-4A24-AE54-009B02B6F4FC}">
      <dgm:prSet/>
      <dgm:spPr/>
    </dgm:pt>
    <dgm:pt modelId="{441A41CC-406E-4733-AA65-C5B421DF995B}" type="pres">
      <dgm:prSet presAssocID="{C19ED420-632D-4CC6-B0DF-4A54E3A6ED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22699BC-01C7-498E-B6E6-35F443CBA4ED}" type="pres">
      <dgm:prSet presAssocID="{4C674124-1D92-4640-AD5B-B55C0B13622B}" presName="hierRoot1" presStyleCnt="0">
        <dgm:presLayoutVars>
          <dgm:hierBranch/>
        </dgm:presLayoutVars>
      </dgm:prSet>
      <dgm:spPr/>
    </dgm:pt>
    <dgm:pt modelId="{BD020A4C-87CF-40A7-800E-8408728DA0A4}" type="pres">
      <dgm:prSet presAssocID="{4C674124-1D92-4640-AD5B-B55C0B13622B}" presName="rootComposite1" presStyleCnt="0"/>
      <dgm:spPr/>
    </dgm:pt>
    <dgm:pt modelId="{18DA2192-243A-46B7-BB20-9729BC4841E8}" type="pres">
      <dgm:prSet presAssocID="{4C674124-1D92-4640-AD5B-B55C0B13622B}" presName="rootText1" presStyleLbl="node0" presStyleIdx="0" presStyleCnt="1">
        <dgm:presLayoutVars>
          <dgm:chPref val="3"/>
        </dgm:presLayoutVars>
      </dgm:prSet>
      <dgm:spPr/>
    </dgm:pt>
    <dgm:pt modelId="{653C6985-9FE2-45D4-BA47-AD6A3A91258C}" type="pres">
      <dgm:prSet presAssocID="{4C674124-1D92-4640-AD5B-B55C0B13622B}" presName="rootConnector1" presStyleLbl="node1" presStyleIdx="0" presStyleCnt="0"/>
      <dgm:spPr/>
    </dgm:pt>
    <dgm:pt modelId="{6D19FD0C-05ED-46AF-A99C-FE1FFC563F0B}" type="pres">
      <dgm:prSet presAssocID="{4C674124-1D92-4640-AD5B-B55C0B13622B}" presName="hierChild2" presStyleCnt="0"/>
      <dgm:spPr/>
    </dgm:pt>
    <dgm:pt modelId="{F3350EB5-C8AD-4F0A-B594-0FB9A5EB8155}" type="pres">
      <dgm:prSet presAssocID="{4AEEDAA9-3085-45AD-B9F3-7F6B719606DF}" presName="Name35" presStyleLbl="parChTrans1D2" presStyleIdx="0" presStyleCnt="2"/>
      <dgm:spPr/>
    </dgm:pt>
    <dgm:pt modelId="{29B005B4-0E43-4AFD-83CC-93C68CEE3A23}" type="pres">
      <dgm:prSet presAssocID="{40151F27-0AEF-4D88-A524-103310CE29F3}" presName="hierRoot2" presStyleCnt="0">
        <dgm:presLayoutVars>
          <dgm:hierBranch/>
        </dgm:presLayoutVars>
      </dgm:prSet>
      <dgm:spPr/>
    </dgm:pt>
    <dgm:pt modelId="{FC208C98-59F3-4FAC-89C0-35825127A15F}" type="pres">
      <dgm:prSet presAssocID="{40151F27-0AEF-4D88-A524-103310CE29F3}" presName="rootComposite" presStyleCnt="0"/>
      <dgm:spPr/>
    </dgm:pt>
    <dgm:pt modelId="{44B78EA4-8AE6-4D19-9D17-46E6B27EA3B8}" type="pres">
      <dgm:prSet presAssocID="{40151F27-0AEF-4D88-A524-103310CE29F3}" presName="rootText" presStyleLbl="node2" presStyleIdx="0" presStyleCnt="2">
        <dgm:presLayoutVars>
          <dgm:chPref val="3"/>
        </dgm:presLayoutVars>
      </dgm:prSet>
      <dgm:spPr/>
    </dgm:pt>
    <dgm:pt modelId="{DCBFA341-8470-4E6D-A2E6-B834EAAE4D82}" type="pres">
      <dgm:prSet presAssocID="{40151F27-0AEF-4D88-A524-103310CE29F3}" presName="rootConnector" presStyleLbl="node2" presStyleIdx="0" presStyleCnt="2"/>
      <dgm:spPr/>
    </dgm:pt>
    <dgm:pt modelId="{077A12BD-0F47-423B-806F-7F7197A15F23}" type="pres">
      <dgm:prSet presAssocID="{40151F27-0AEF-4D88-A524-103310CE29F3}" presName="hierChild4" presStyleCnt="0"/>
      <dgm:spPr/>
    </dgm:pt>
    <dgm:pt modelId="{C9CF41E8-2211-4E4F-AD64-0A9506AA5C5B}" type="pres">
      <dgm:prSet presAssocID="{40151F27-0AEF-4D88-A524-103310CE29F3}" presName="hierChild5" presStyleCnt="0"/>
      <dgm:spPr/>
    </dgm:pt>
    <dgm:pt modelId="{32741F1E-4EC5-419F-A5D2-4B1AC9C70B7A}" type="pres">
      <dgm:prSet presAssocID="{A74C2E90-EE97-4AD9-810D-1C5F3AD0751B}" presName="Name35" presStyleLbl="parChTrans1D2" presStyleIdx="1" presStyleCnt="2"/>
      <dgm:spPr/>
    </dgm:pt>
    <dgm:pt modelId="{F48B7AA7-F7EE-43DD-8BC9-4DC40637C3F5}" type="pres">
      <dgm:prSet presAssocID="{E5AC2638-1B24-4ACD-9C97-D7963E43B3D1}" presName="hierRoot2" presStyleCnt="0">
        <dgm:presLayoutVars>
          <dgm:hierBranch/>
        </dgm:presLayoutVars>
      </dgm:prSet>
      <dgm:spPr/>
    </dgm:pt>
    <dgm:pt modelId="{E6C81841-53B0-45C3-8A9B-39A195396834}" type="pres">
      <dgm:prSet presAssocID="{E5AC2638-1B24-4ACD-9C97-D7963E43B3D1}" presName="rootComposite" presStyleCnt="0"/>
      <dgm:spPr/>
    </dgm:pt>
    <dgm:pt modelId="{68794E9D-DB80-4838-A4DF-B4E2CFC31F81}" type="pres">
      <dgm:prSet presAssocID="{E5AC2638-1B24-4ACD-9C97-D7963E43B3D1}" presName="rootText" presStyleLbl="node2" presStyleIdx="1" presStyleCnt="2">
        <dgm:presLayoutVars>
          <dgm:chPref val="3"/>
        </dgm:presLayoutVars>
      </dgm:prSet>
      <dgm:spPr/>
    </dgm:pt>
    <dgm:pt modelId="{B056272E-CE0D-48D6-BCDE-C8535B0BC42C}" type="pres">
      <dgm:prSet presAssocID="{E5AC2638-1B24-4ACD-9C97-D7963E43B3D1}" presName="rootConnector" presStyleLbl="node2" presStyleIdx="1" presStyleCnt="2"/>
      <dgm:spPr/>
    </dgm:pt>
    <dgm:pt modelId="{BFB1F958-355B-474F-863C-B33EE049C7E8}" type="pres">
      <dgm:prSet presAssocID="{E5AC2638-1B24-4ACD-9C97-D7963E43B3D1}" presName="hierChild4" presStyleCnt="0"/>
      <dgm:spPr/>
    </dgm:pt>
    <dgm:pt modelId="{CC3324A1-F746-4CD6-B19B-23392CD865B9}" type="pres">
      <dgm:prSet presAssocID="{E5AC2638-1B24-4ACD-9C97-D7963E43B3D1}" presName="hierChild5" presStyleCnt="0"/>
      <dgm:spPr/>
    </dgm:pt>
    <dgm:pt modelId="{58B8C17A-7560-4EA6-8D1A-09B509759704}" type="pres">
      <dgm:prSet presAssocID="{4C674124-1D92-4640-AD5B-B55C0B13622B}" presName="hierChild3" presStyleCnt="0"/>
      <dgm:spPr/>
    </dgm:pt>
  </dgm:ptLst>
  <dgm:cxnLst>
    <dgm:cxn modelId="{6B116C1A-C5FC-45C3-A72C-CB10F94822CB}" type="presOf" srcId="{40151F27-0AEF-4D88-A524-103310CE29F3}" destId="{44B78EA4-8AE6-4D19-9D17-46E6B27EA3B8}" srcOrd="0" destOrd="0" presId="urn:microsoft.com/office/officeart/2005/8/layout/orgChart1"/>
    <dgm:cxn modelId="{7173912C-967C-4467-AD68-38F8D7CC6176}" type="presOf" srcId="{E5AC2638-1B24-4ACD-9C97-D7963E43B3D1}" destId="{B056272E-CE0D-48D6-BCDE-C8535B0BC42C}" srcOrd="1" destOrd="0" presId="urn:microsoft.com/office/officeart/2005/8/layout/orgChart1"/>
    <dgm:cxn modelId="{CF34043E-60DF-49EB-88CB-E0F9B0961BDF}" srcId="{C19ED420-632D-4CC6-B0DF-4A54E3A6ED35}" destId="{4C674124-1D92-4640-AD5B-B55C0B13622B}" srcOrd="0" destOrd="0" parTransId="{EB63E8F9-9A43-4B3F-9BF6-414863FEA8DD}" sibTransId="{1E8E7EC1-7143-4EBC-8DA1-5A10521E88B8}"/>
    <dgm:cxn modelId="{CD1EB948-FC32-4283-AC26-1F7E7051A92B}" type="presOf" srcId="{E5AC2638-1B24-4ACD-9C97-D7963E43B3D1}" destId="{68794E9D-DB80-4838-A4DF-B4E2CFC31F81}" srcOrd="0" destOrd="0" presId="urn:microsoft.com/office/officeart/2005/8/layout/orgChart1"/>
    <dgm:cxn modelId="{C9DD9F53-A790-49C0-897D-591C8A74E388}" type="presOf" srcId="{4C674124-1D92-4640-AD5B-B55C0B13622B}" destId="{18DA2192-243A-46B7-BB20-9729BC4841E8}" srcOrd="0" destOrd="0" presId="urn:microsoft.com/office/officeart/2005/8/layout/orgChart1"/>
    <dgm:cxn modelId="{D161D055-4FC3-4944-9062-73C5EE8E22BB}" type="presOf" srcId="{A74C2E90-EE97-4AD9-810D-1C5F3AD0751B}" destId="{32741F1E-4EC5-419F-A5D2-4B1AC9C70B7A}" srcOrd="0" destOrd="0" presId="urn:microsoft.com/office/officeart/2005/8/layout/orgChart1"/>
    <dgm:cxn modelId="{19098C59-A082-4522-92F2-24BC708983F4}" type="presOf" srcId="{40151F27-0AEF-4D88-A524-103310CE29F3}" destId="{DCBFA341-8470-4E6D-A2E6-B834EAAE4D82}" srcOrd="1" destOrd="0" presId="urn:microsoft.com/office/officeart/2005/8/layout/orgChart1"/>
    <dgm:cxn modelId="{6C23A385-AC09-403D-B0FC-92F045943160}" srcId="{4C674124-1D92-4640-AD5B-B55C0B13622B}" destId="{40151F27-0AEF-4D88-A524-103310CE29F3}" srcOrd="0" destOrd="0" parTransId="{4AEEDAA9-3085-45AD-B9F3-7F6B719606DF}" sibTransId="{C644B24F-CE34-438C-96F3-4CDD2C4B6789}"/>
    <dgm:cxn modelId="{9CC2CC8E-C2E6-4B95-AE00-5C6F4B5E6343}" type="presOf" srcId="{C19ED420-632D-4CC6-B0DF-4A54E3A6ED35}" destId="{441A41CC-406E-4733-AA65-C5B421DF995B}" srcOrd="0" destOrd="0" presId="urn:microsoft.com/office/officeart/2005/8/layout/orgChart1"/>
    <dgm:cxn modelId="{C1FE6FDD-9E83-4F03-A64A-5CACBDBDA886}" type="presOf" srcId="{4C674124-1D92-4640-AD5B-B55C0B13622B}" destId="{653C6985-9FE2-45D4-BA47-AD6A3A91258C}" srcOrd="1" destOrd="0" presId="urn:microsoft.com/office/officeart/2005/8/layout/orgChart1"/>
    <dgm:cxn modelId="{3C0C08F2-D000-4A24-AE54-009B02B6F4FC}" srcId="{4C674124-1D92-4640-AD5B-B55C0B13622B}" destId="{E5AC2638-1B24-4ACD-9C97-D7963E43B3D1}" srcOrd="1" destOrd="0" parTransId="{A74C2E90-EE97-4AD9-810D-1C5F3AD0751B}" sibTransId="{4F1C9FDF-F8AB-4135-8899-33838D6E441C}"/>
    <dgm:cxn modelId="{FCC57EF8-BFBE-4C40-9DE8-2ABB8417B8CC}" type="presOf" srcId="{4AEEDAA9-3085-45AD-B9F3-7F6B719606DF}" destId="{F3350EB5-C8AD-4F0A-B594-0FB9A5EB8155}" srcOrd="0" destOrd="0" presId="urn:microsoft.com/office/officeart/2005/8/layout/orgChart1"/>
    <dgm:cxn modelId="{0C832826-ED1F-454F-A2D4-AF3E97949981}" type="presParOf" srcId="{441A41CC-406E-4733-AA65-C5B421DF995B}" destId="{422699BC-01C7-498E-B6E6-35F443CBA4ED}" srcOrd="0" destOrd="0" presId="urn:microsoft.com/office/officeart/2005/8/layout/orgChart1"/>
    <dgm:cxn modelId="{B1017265-64E2-4126-B410-40126A38BF1C}" type="presParOf" srcId="{422699BC-01C7-498E-B6E6-35F443CBA4ED}" destId="{BD020A4C-87CF-40A7-800E-8408728DA0A4}" srcOrd="0" destOrd="0" presId="urn:microsoft.com/office/officeart/2005/8/layout/orgChart1"/>
    <dgm:cxn modelId="{8959E60D-08FD-4C9C-84D3-738A1C7C5153}" type="presParOf" srcId="{BD020A4C-87CF-40A7-800E-8408728DA0A4}" destId="{18DA2192-243A-46B7-BB20-9729BC4841E8}" srcOrd="0" destOrd="0" presId="urn:microsoft.com/office/officeart/2005/8/layout/orgChart1"/>
    <dgm:cxn modelId="{84027F1A-8051-4A0B-AB7C-3BCF594A53D1}" type="presParOf" srcId="{BD020A4C-87CF-40A7-800E-8408728DA0A4}" destId="{653C6985-9FE2-45D4-BA47-AD6A3A91258C}" srcOrd="1" destOrd="0" presId="urn:microsoft.com/office/officeart/2005/8/layout/orgChart1"/>
    <dgm:cxn modelId="{46D0E593-546F-4550-9590-563C5473E4A3}" type="presParOf" srcId="{422699BC-01C7-498E-B6E6-35F443CBA4ED}" destId="{6D19FD0C-05ED-46AF-A99C-FE1FFC563F0B}" srcOrd="1" destOrd="0" presId="urn:microsoft.com/office/officeart/2005/8/layout/orgChart1"/>
    <dgm:cxn modelId="{8CAA3E4A-4131-412F-84AD-56C7AFBC53B8}" type="presParOf" srcId="{6D19FD0C-05ED-46AF-A99C-FE1FFC563F0B}" destId="{F3350EB5-C8AD-4F0A-B594-0FB9A5EB8155}" srcOrd="0" destOrd="0" presId="urn:microsoft.com/office/officeart/2005/8/layout/orgChart1"/>
    <dgm:cxn modelId="{E78DC382-2067-4C1C-960C-36F4102350B4}" type="presParOf" srcId="{6D19FD0C-05ED-46AF-A99C-FE1FFC563F0B}" destId="{29B005B4-0E43-4AFD-83CC-93C68CEE3A23}" srcOrd="1" destOrd="0" presId="urn:microsoft.com/office/officeart/2005/8/layout/orgChart1"/>
    <dgm:cxn modelId="{E1771267-FC8B-4F67-B69E-5009C966BA31}" type="presParOf" srcId="{29B005B4-0E43-4AFD-83CC-93C68CEE3A23}" destId="{FC208C98-59F3-4FAC-89C0-35825127A15F}" srcOrd="0" destOrd="0" presId="urn:microsoft.com/office/officeart/2005/8/layout/orgChart1"/>
    <dgm:cxn modelId="{364C8B38-072E-437C-86E7-D48858FDB170}" type="presParOf" srcId="{FC208C98-59F3-4FAC-89C0-35825127A15F}" destId="{44B78EA4-8AE6-4D19-9D17-46E6B27EA3B8}" srcOrd="0" destOrd="0" presId="urn:microsoft.com/office/officeart/2005/8/layout/orgChart1"/>
    <dgm:cxn modelId="{9D75378C-6A01-4E8F-9761-E867AB88F919}" type="presParOf" srcId="{FC208C98-59F3-4FAC-89C0-35825127A15F}" destId="{DCBFA341-8470-4E6D-A2E6-B834EAAE4D82}" srcOrd="1" destOrd="0" presId="urn:microsoft.com/office/officeart/2005/8/layout/orgChart1"/>
    <dgm:cxn modelId="{7F33F00C-3509-4D4D-886F-75DA49E483DF}" type="presParOf" srcId="{29B005B4-0E43-4AFD-83CC-93C68CEE3A23}" destId="{077A12BD-0F47-423B-806F-7F7197A15F23}" srcOrd="1" destOrd="0" presId="urn:microsoft.com/office/officeart/2005/8/layout/orgChart1"/>
    <dgm:cxn modelId="{3C7F7001-69C8-4C1E-A2C4-6EDA34DD38F1}" type="presParOf" srcId="{29B005B4-0E43-4AFD-83CC-93C68CEE3A23}" destId="{C9CF41E8-2211-4E4F-AD64-0A9506AA5C5B}" srcOrd="2" destOrd="0" presId="urn:microsoft.com/office/officeart/2005/8/layout/orgChart1"/>
    <dgm:cxn modelId="{FE932EF2-DBD2-4847-B61B-100A217697E8}" type="presParOf" srcId="{6D19FD0C-05ED-46AF-A99C-FE1FFC563F0B}" destId="{32741F1E-4EC5-419F-A5D2-4B1AC9C70B7A}" srcOrd="2" destOrd="0" presId="urn:microsoft.com/office/officeart/2005/8/layout/orgChart1"/>
    <dgm:cxn modelId="{26943B93-A432-46B5-8BCD-820A6613DA21}" type="presParOf" srcId="{6D19FD0C-05ED-46AF-A99C-FE1FFC563F0B}" destId="{F48B7AA7-F7EE-43DD-8BC9-4DC40637C3F5}" srcOrd="3" destOrd="0" presId="urn:microsoft.com/office/officeart/2005/8/layout/orgChart1"/>
    <dgm:cxn modelId="{06D2A808-0E1B-4FA6-8182-B0D79B711089}" type="presParOf" srcId="{F48B7AA7-F7EE-43DD-8BC9-4DC40637C3F5}" destId="{E6C81841-53B0-45C3-8A9B-39A195396834}" srcOrd="0" destOrd="0" presId="urn:microsoft.com/office/officeart/2005/8/layout/orgChart1"/>
    <dgm:cxn modelId="{987AFC2D-4BC0-41A7-8744-E21991318E4F}" type="presParOf" srcId="{E6C81841-53B0-45C3-8A9B-39A195396834}" destId="{68794E9D-DB80-4838-A4DF-B4E2CFC31F81}" srcOrd="0" destOrd="0" presId="urn:microsoft.com/office/officeart/2005/8/layout/orgChart1"/>
    <dgm:cxn modelId="{4EF7971A-4AFD-496E-97CD-D7DE82EBD1C9}" type="presParOf" srcId="{E6C81841-53B0-45C3-8A9B-39A195396834}" destId="{B056272E-CE0D-48D6-BCDE-C8535B0BC42C}" srcOrd="1" destOrd="0" presId="urn:microsoft.com/office/officeart/2005/8/layout/orgChart1"/>
    <dgm:cxn modelId="{65A3E388-AA8D-4109-87EA-6AC9C2C90F1B}" type="presParOf" srcId="{F48B7AA7-F7EE-43DD-8BC9-4DC40637C3F5}" destId="{BFB1F958-355B-474F-863C-B33EE049C7E8}" srcOrd="1" destOrd="0" presId="urn:microsoft.com/office/officeart/2005/8/layout/orgChart1"/>
    <dgm:cxn modelId="{4224FD94-9EC4-4D9A-8A2D-4A91D997AC19}" type="presParOf" srcId="{F48B7AA7-F7EE-43DD-8BC9-4DC40637C3F5}" destId="{CC3324A1-F746-4CD6-B19B-23392CD865B9}" srcOrd="2" destOrd="0" presId="urn:microsoft.com/office/officeart/2005/8/layout/orgChart1"/>
    <dgm:cxn modelId="{AC918BCC-3B54-408B-887B-9E4CA7C50FBA}" type="presParOf" srcId="{422699BC-01C7-498E-B6E6-35F443CBA4ED}" destId="{58B8C17A-7560-4EA6-8D1A-09B5097597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9E453D-FE13-4744-8642-213C8472D72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510EEC8E-7368-4001-9B71-CFCBB2D5721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Средства ОФП</a:t>
          </a:r>
        </a:p>
      </dgm:t>
    </dgm:pt>
    <dgm:pt modelId="{28D42868-28EE-4AD7-A3EE-3B0A87DB8528}" type="parTrans" cxnId="{ACFEACCE-D80C-48E5-84E0-FEDD3D738FAD}">
      <dgm:prSet/>
      <dgm:spPr/>
    </dgm:pt>
    <dgm:pt modelId="{DF9CEACF-0ECF-4035-826D-D9793138C75C}" type="sibTrans" cxnId="{ACFEACCE-D80C-48E5-84E0-FEDD3D738FAD}">
      <dgm:prSet/>
      <dgm:spPr/>
    </dgm:pt>
    <dgm:pt modelId="{2EEAB1BE-80B7-435F-ABEC-6B705993A6A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Эффективные</a:t>
          </a:r>
        </a:p>
      </dgm:t>
    </dgm:pt>
    <dgm:pt modelId="{41433AB5-8A45-49D6-AB33-469A3E086FC7}" type="parTrans" cxnId="{1F97A081-1ED8-46F5-8346-1B5C6A9C0084}">
      <dgm:prSet/>
      <dgm:spPr/>
    </dgm:pt>
    <dgm:pt modelId="{6E1B2C01-11A9-4881-80E9-D688EE6B90D8}" type="sibTrans" cxnId="{1F97A081-1ED8-46F5-8346-1B5C6A9C0084}">
      <dgm:prSet/>
      <dgm:spPr/>
    </dgm:pt>
    <dgm:pt modelId="{2835198A-D4FA-4283-95A5-362F7C165E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Неэффективные</a:t>
          </a:r>
        </a:p>
      </dgm:t>
    </dgm:pt>
    <dgm:pt modelId="{EECB6D16-06A9-45F8-9476-23F88E952EB5}" type="parTrans" cxnId="{FFE67E15-5B74-42BC-B306-2537C11D71C3}">
      <dgm:prSet/>
      <dgm:spPr/>
    </dgm:pt>
    <dgm:pt modelId="{5F694510-C383-4F3A-8F31-17B596E0AB93}" type="sibTrans" cxnId="{FFE67E15-5B74-42BC-B306-2537C11D71C3}">
      <dgm:prSet/>
      <dgm:spPr/>
    </dgm:pt>
    <dgm:pt modelId="{2B6DC4C1-68DC-4CA7-8783-D82EFB9B6504}" type="pres">
      <dgm:prSet presAssocID="{289E453D-FE13-4744-8642-213C8472D7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C9D82AC-D027-4756-9D9D-B17510477607}" type="pres">
      <dgm:prSet presAssocID="{510EEC8E-7368-4001-9B71-CFCBB2D57213}" presName="hierRoot1" presStyleCnt="0">
        <dgm:presLayoutVars>
          <dgm:hierBranch/>
        </dgm:presLayoutVars>
      </dgm:prSet>
      <dgm:spPr/>
    </dgm:pt>
    <dgm:pt modelId="{11B69002-B365-4F1D-8EDA-5B93720F2F3A}" type="pres">
      <dgm:prSet presAssocID="{510EEC8E-7368-4001-9B71-CFCBB2D57213}" presName="rootComposite1" presStyleCnt="0"/>
      <dgm:spPr/>
    </dgm:pt>
    <dgm:pt modelId="{D8B50CE4-EC4D-450A-A9FC-9F0AC994D80A}" type="pres">
      <dgm:prSet presAssocID="{510EEC8E-7368-4001-9B71-CFCBB2D57213}" presName="rootText1" presStyleLbl="node0" presStyleIdx="0" presStyleCnt="1">
        <dgm:presLayoutVars>
          <dgm:chPref val="3"/>
        </dgm:presLayoutVars>
      </dgm:prSet>
      <dgm:spPr/>
    </dgm:pt>
    <dgm:pt modelId="{C901C04B-25D4-4262-9391-B025BB977EA1}" type="pres">
      <dgm:prSet presAssocID="{510EEC8E-7368-4001-9B71-CFCBB2D57213}" presName="rootConnector1" presStyleLbl="node1" presStyleIdx="0" presStyleCnt="0"/>
      <dgm:spPr/>
    </dgm:pt>
    <dgm:pt modelId="{D737DC73-10C6-4E69-A34A-9517CCFEA6EA}" type="pres">
      <dgm:prSet presAssocID="{510EEC8E-7368-4001-9B71-CFCBB2D57213}" presName="hierChild2" presStyleCnt="0"/>
      <dgm:spPr/>
    </dgm:pt>
    <dgm:pt modelId="{53648ABF-8D60-43D0-9252-B39AAEFDB53C}" type="pres">
      <dgm:prSet presAssocID="{41433AB5-8A45-49D6-AB33-469A3E086FC7}" presName="Name35" presStyleLbl="parChTrans1D2" presStyleIdx="0" presStyleCnt="2"/>
      <dgm:spPr/>
    </dgm:pt>
    <dgm:pt modelId="{14FAEDBC-0A52-4E46-B159-C282B719CB1D}" type="pres">
      <dgm:prSet presAssocID="{2EEAB1BE-80B7-435F-ABEC-6B705993A6AB}" presName="hierRoot2" presStyleCnt="0">
        <dgm:presLayoutVars>
          <dgm:hierBranch/>
        </dgm:presLayoutVars>
      </dgm:prSet>
      <dgm:spPr/>
    </dgm:pt>
    <dgm:pt modelId="{D5C82826-93EC-4285-8CE7-8F056DE5C7BE}" type="pres">
      <dgm:prSet presAssocID="{2EEAB1BE-80B7-435F-ABEC-6B705993A6AB}" presName="rootComposite" presStyleCnt="0"/>
      <dgm:spPr/>
    </dgm:pt>
    <dgm:pt modelId="{572F5745-4AD2-4120-B3F6-E8140174A36F}" type="pres">
      <dgm:prSet presAssocID="{2EEAB1BE-80B7-435F-ABEC-6B705993A6AB}" presName="rootText" presStyleLbl="node2" presStyleIdx="0" presStyleCnt="2">
        <dgm:presLayoutVars>
          <dgm:chPref val="3"/>
        </dgm:presLayoutVars>
      </dgm:prSet>
      <dgm:spPr/>
    </dgm:pt>
    <dgm:pt modelId="{E8EA8448-C861-433D-AE7B-D39601ABC3B8}" type="pres">
      <dgm:prSet presAssocID="{2EEAB1BE-80B7-435F-ABEC-6B705993A6AB}" presName="rootConnector" presStyleLbl="node2" presStyleIdx="0" presStyleCnt="2"/>
      <dgm:spPr/>
    </dgm:pt>
    <dgm:pt modelId="{F78D01DD-B0E8-419B-A3FB-E46865E802B3}" type="pres">
      <dgm:prSet presAssocID="{2EEAB1BE-80B7-435F-ABEC-6B705993A6AB}" presName="hierChild4" presStyleCnt="0"/>
      <dgm:spPr/>
    </dgm:pt>
    <dgm:pt modelId="{7F14B578-68A8-4A05-ABD8-DF2DFE71CED7}" type="pres">
      <dgm:prSet presAssocID="{2EEAB1BE-80B7-435F-ABEC-6B705993A6AB}" presName="hierChild5" presStyleCnt="0"/>
      <dgm:spPr/>
    </dgm:pt>
    <dgm:pt modelId="{F3A54109-D231-4102-92D3-937FDA5023F6}" type="pres">
      <dgm:prSet presAssocID="{EECB6D16-06A9-45F8-9476-23F88E952EB5}" presName="Name35" presStyleLbl="parChTrans1D2" presStyleIdx="1" presStyleCnt="2"/>
      <dgm:spPr/>
    </dgm:pt>
    <dgm:pt modelId="{61708729-EC89-4FA0-A036-5AE040BD16CD}" type="pres">
      <dgm:prSet presAssocID="{2835198A-D4FA-4283-95A5-362F7C165ED1}" presName="hierRoot2" presStyleCnt="0">
        <dgm:presLayoutVars>
          <dgm:hierBranch/>
        </dgm:presLayoutVars>
      </dgm:prSet>
      <dgm:spPr/>
    </dgm:pt>
    <dgm:pt modelId="{732E253A-E214-4781-9BEF-0D79B6B29E2A}" type="pres">
      <dgm:prSet presAssocID="{2835198A-D4FA-4283-95A5-362F7C165ED1}" presName="rootComposite" presStyleCnt="0"/>
      <dgm:spPr/>
    </dgm:pt>
    <dgm:pt modelId="{4F927CC8-C291-4FEA-AD2A-BA8853AB036B}" type="pres">
      <dgm:prSet presAssocID="{2835198A-D4FA-4283-95A5-362F7C165ED1}" presName="rootText" presStyleLbl="node2" presStyleIdx="1" presStyleCnt="2">
        <dgm:presLayoutVars>
          <dgm:chPref val="3"/>
        </dgm:presLayoutVars>
      </dgm:prSet>
      <dgm:spPr/>
    </dgm:pt>
    <dgm:pt modelId="{7E974A26-7A86-4A4B-9D56-933F180BDD0B}" type="pres">
      <dgm:prSet presAssocID="{2835198A-D4FA-4283-95A5-362F7C165ED1}" presName="rootConnector" presStyleLbl="node2" presStyleIdx="1" presStyleCnt="2"/>
      <dgm:spPr/>
    </dgm:pt>
    <dgm:pt modelId="{61A78F2E-F345-4EA8-9193-1AB1DA9E6E01}" type="pres">
      <dgm:prSet presAssocID="{2835198A-D4FA-4283-95A5-362F7C165ED1}" presName="hierChild4" presStyleCnt="0"/>
      <dgm:spPr/>
    </dgm:pt>
    <dgm:pt modelId="{45F2124C-5728-497C-835C-7AE03A29B858}" type="pres">
      <dgm:prSet presAssocID="{2835198A-D4FA-4283-95A5-362F7C165ED1}" presName="hierChild5" presStyleCnt="0"/>
      <dgm:spPr/>
    </dgm:pt>
    <dgm:pt modelId="{ECB9E741-205A-4F98-BC6C-C0B667A07D2C}" type="pres">
      <dgm:prSet presAssocID="{510EEC8E-7368-4001-9B71-CFCBB2D57213}" presName="hierChild3" presStyleCnt="0"/>
      <dgm:spPr/>
    </dgm:pt>
  </dgm:ptLst>
  <dgm:cxnLst>
    <dgm:cxn modelId="{FFE67E15-5B74-42BC-B306-2537C11D71C3}" srcId="{510EEC8E-7368-4001-9B71-CFCBB2D57213}" destId="{2835198A-D4FA-4283-95A5-362F7C165ED1}" srcOrd="1" destOrd="0" parTransId="{EECB6D16-06A9-45F8-9476-23F88E952EB5}" sibTransId="{5F694510-C383-4F3A-8F31-17B596E0AB93}"/>
    <dgm:cxn modelId="{58CC3C50-CE6B-4B34-A4EA-690BA6926177}" type="presOf" srcId="{289E453D-FE13-4744-8642-213C8472D722}" destId="{2B6DC4C1-68DC-4CA7-8783-D82EFB9B6504}" srcOrd="0" destOrd="0" presId="urn:microsoft.com/office/officeart/2005/8/layout/orgChart1"/>
    <dgm:cxn modelId="{1F97A081-1ED8-46F5-8346-1B5C6A9C0084}" srcId="{510EEC8E-7368-4001-9B71-CFCBB2D57213}" destId="{2EEAB1BE-80B7-435F-ABEC-6B705993A6AB}" srcOrd="0" destOrd="0" parTransId="{41433AB5-8A45-49D6-AB33-469A3E086FC7}" sibTransId="{6E1B2C01-11A9-4881-80E9-D688EE6B90D8}"/>
    <dgm:cxn modelId="{0B948682-9322-4344-892C-BA1D4CB92DF4}" type="presOf" srcId="{2835198A-D4FA-4283-95A5-362F7C165ED1}" destId="{7E974A26-7A86-4A4B-9D56-933F180BDD0B}" srcOrd="1" destOrd="0" presId="urn:microsoft.com/office/officeart/2005/8/layout/orgChart1"/>
    <dgm:cxn modelId="{92220990-A48A-4B00-B549-D348EA6EEFB7}" type="presOf" srcId="{2835198A-D4FA-4283-95A5-362F7C165ED1}" destId="{4F927CC8-C291-4FEA-AD2A-BA8853AB036B}" srcOrd="0" destOrd="0" presId="urn:microsoft.com/office/officeart/2005/8/layout/orgChart1"/>
    <dgm:cxn modelId="{8FBA6E94-F26F-48EB-89E9-A25C3578BCA9}" type="presOf" srcId="{EECB6D16-06A9-45F8-9476-23F88E952EB5}" destId="{F3A54109-D231-4102-92D3-937FDA5023F6}" srcOrd="0" destOrd="0" presId="urn:microsoft.com/office/officeart/2005/8/layout/orgChart1"/>
    <dgm:cxn modelId="{388510BF-D64E-4B39-9EBF-ABD3B19C7884}" type="presOf" srcId="{2EEAB1BE-80B7-435F-ABEC-6B705993A6AB}" destId="{572F5745-4AD2-4120-B3F6-E8140174A36F}" srcOrd="0" destOrd="0" presId="urn:microsoft.com/office/officeart/2005/8/layout/orgChart1"/>
    <dgm:cxn modelId="{B469C6CD-BD71-4CB0-9526-4104E076BF32}" type="presOf" srcId="{41433AB5-8A45-49D6-AB33-469A3E086FC7}" destId="{53648ABF-8D60-43D0-9252-B39AAEFDB53C}" srcOrd="0" destOrd="0" presId="urn:microsoft.com/office/officeart/2005/8/layout/orgChart1"/>
    <dgm:cxn modelId="{ACFEACCE-D80C-48E5-84E0-FEDD3D738FAD}" srcId="{289E453D-FE13-4744-8642-213C8472D722}" destId="{510EEC8E-7368-4001-9B71-CFCBB2D57213}" srcOrd="0" destOrd="0" parTransId="{28D42868-28EE-4AD7-A3EE-3B0A87DB8528}" sibTransId="{DF9CEACF-0ECF-4035-826D-D9793138C75C}"/>
    <dgm:cxn modelId="{11FBB2DE-B3EB-4F7D-9DCB-598A951CEC90}" type="presOf" srcId="{510EEC8E-7368-4001-9B71-CFCBB2D57213}" destId="{C901C04B-25D4-4262-9391-B025BB977EA1}" srcOrd="1" destOrd="0" presId="urn:microsoft.com/office/officeart/2005/8/layout/orgChart1"/>
    <dgm:cxn modelId="{6A3AD0ED-3905-44A8-8AB9-9B447B3C5413}" type="presOf" srcId="{510EEC8E-7368-4001-9B71-CFCBB2D57213}" destId="{D8B50CE4-EC4D-450A-A9FC-9F0AC994D80A}" srcOrd="0" destOrd="0" presId="urn:microsoft.com/office/officeart/2005/8/layout/orgChart1"/>
    <dgm:cxn modelId="{4CCB58FF-F46B-4EF2-BE23-6C3CF4F2C133}" type="presOf" srcId="{2EEAB1BE-80B7-435F-ABEC-6B705993A6AB}" destId="{E8EA8448-C861-433D-AE7B-D39601ABC3B8}" srcOrd="1" destOrd="0" presId="urn:microsoft.com/office/officeart/2005/8/layout/orgChart1"/>
    <dgm:cxn modelId="{395C6EAF-346A-4C00-9593-0AD1DD9A8C4F}" type="presParOf" srcId="{2B6DC4C1-68DC-4CA7-8783-D82EFB9B6504}" destId="{0C9D82AC-D027-4756-9D9D-B17510477607}" srcOrd="0" destOrd="0" presId="urn:microsoft.com/office/officeart/2005/8/layout/orgChart1"/>
    <dgm:cxn modelId="{B52A1DFC-4E81-445A-91E7-60A0543A9DA8}" type="presParOf" srcId="{0C9D82AC-D027-4756-9D9D-B17510477607}" destId="{11B69002-B365-4F1D-8EDA-5B93720F2F3A}" srcOrd="0" destOrd="0" presId="urn:microsoft.com/office/officeart/2005/8/layout/orgChart1"/>
    <dgm:cxn modelId="{9EA8831A-9CF8-49CC-BA91-EC3A7A60EEEB}" type="presParOf" srcId="{11B69002-B365-4F1D-8EDA-5B93720F2F3A}" destId="{D8B50CE4-EC4D-450A-A9FC-9F0AC994D80A}" srcOrd="0" destOrd="0" presId="urn:microsoft.com/office/officeart/2005/8/layout/orgChart1"/>
    <dgm:cxn modelId="{2D345E52-B27D-4A46-9256-F9AF20EE9F1C}" type="presParOf" srcId="{11B69002-B365-4F1D-8EDA-5B93720F2F3A}" destId="{C901C04B-25D4-4262-9391-B025BB977EA1}" srcOrd="1" destOrd="0" presId="urn:microsoft.com/office/officeart/2005/8/layout/orgChart1"/>
    <dgm:cxn modelId="{64C43247-275D-4790-87B1-F2DA19E4F887}" type="presParOf" srcId="{0C9D82AC-D027-4756-9D9D-B17510477607}" destId="{D737DC73-10C6-4E69-A34A-9517CCFEA6EA}" srcOrd="1" destOrd="0" presId="urn:microsoft.com/office/officeart/2005/8/layout/orgChart1"/>
    <dgm:cxn modelId="{C1F61F88-1DCC-48B1-8447-76E3FDC0699E}" type="presParOf" srcId="{D737DC73-10C6-4E69-A34A-9517CCFEA6EA}" destId="{53648ABF-8D60-43D0-9252-B39AAEFDB53C}" srcOrd="0" destOrd="0" presId="urn:microsoft.com/office/officeart/2005/8/layout/orgChart1"/>
    <dgm:cxn modelId="{D67B2561-A2FC-4820-9548-9A2CD4B966EC}" type="presParOf" srcId="{D737DC73-10C6-4E69-A34A-9517CCFEA6EA}" destId="{14FAEDBC-0A52-4E46-B159-C282B719CB1D}" srcOrd="1" destOrd="0" presId="urn:microsoft.com/office/officeart/2005/8/layout/orgChart1"/>
    <dgm:cxn modelId="{B035224E-3559-4877-80CB-6A46393717DD}" type="presParOf" srcId="{14FAEDBC-0A52-4E46-B159-C282B719CB1D}" destId="{D5C82826-93EC-4285-8CE7-8F056DE5C7BE}" srcOrd="0" destOrd="0" presId="urn:microsoft.com/office/officeart/2005/8/layout/orgChart1"/>
    <dgm:cxn modelId="{0FD55E31-4957-4145-8906-6BDC025A5193}" type="presParOf" srcId="{D5C82826-93EC-4285-8CE7-8F056DE5C7BE}" destId="{572F5745-4AD2-4120-B3F6-E8140174A36F}" srcOrd="0" destOrd="0" presId="urn:microsoft.com/office/officeart/2005/8/layout/orgChart1"/>
    <dgm:cxn modelId="{5F18A762-451D-48B4-96C7-B2857B506932}" type="presParOf" srcId="{D5C82826-93EC-4285-8CE7-8F056DE5C7BE}" destId="{E8EA8448-C861-433D-AE7B-D39601ABC3B8}" srcOrd="1" destOrd="0" presId="urn:microsoft.com/office/officeart/2005/8/layout/orgChart1"/>
    <dgm:cxn modelId="{8DE2F973-0C19-4DC0-BDE2-1F271585E22A}" type="presParOf" srcId="{14FAEDBC-0A52-4E46-B159-C282B719CB1D}" destId="{F78D01DD-B0E8-419B-A3FB-E46865E802B3}" srcOrd="1" destOrd="0" presId="urn:microsoft.com/office/officeart/2005/8/layout/orgChart1"/>
    <dgm:cxn modelId="{8546704B-B049-4D98-8511-D6AA40046AB7}" type="presParOf" srcId="{14FAEDBC-0A52-4E46-B159-C282B719CB1D}" destId="{7F14B578-68A8-4A05-ABD8-DF2DFE71CED7}" srcOrd="2" destOrd="0" presId="urn:microsoft.com/office/officeart/2005/8/layout/orgChart1"/>
    <dgm:cxn modelId="{BDAB60D2-97AA-47E5-8627-CAF15560C7A4}" type="presParOf" srcId="{D737DC73-10C6-4E69-A34A-9517CCFEA6EA}" destId="{F3A54109-D231-4102-92D3-937FDA5023F6}" srcOrd="2" destOrd="0" presId="urn:microsoft.com/office/officeart/2005/8/layout/orgChart1"/>
    <dgm:cxn modelId="{04F61561-6116-4519-BC18-0B73B7344F21}" type="presParOf" srcId="{D737DC73-10C6-4E69-A34A-9517CCFEA6EA}" destId="{61708729-EC89-4FA0-A036-5AE040BD16CD}" srcOrd="3" destOrd="0" presId="urn:microsoft.com/office/officeart/2005/8/layout/orgChart1"/>
    <dgm:cxn modelId="{55373E40-9243-45C1-9948-9C671532574B}" type="presParOf" srcId="{61708729-EC89-4FA0-A036-5AE040BD16CD}" destId="{732E253A-E214-4781-9BEF-0D79B6B29E2A}" srcOrd="0" destOrd="0" presId="urn:microsoft.com/office/officeart/2005/8/layout/orgChart1"/>
    <dgm:cxn modelId="{3BE3DADD-CC48-43A5-BB13-1991BEC46053}" type="presParOf" srcId="{732E253A-E214-4781-9BEF-0D79B6B29E2A}" destId="{4F927CC8-C291-4FEA-AD2A-BA8853AB036B}" srcOrd="0" destOrd="0" presId="urn:microsoft.com/office/officeart/2005/8/layout/orgChart1"/>
    <dgm:cxn modelId="{A5ED07B5-3BC7-4AAA-890A-7FFCAE3FDFAD}" type="presParOf" srcId="{732E253A-E214-4781-9BEF-0D79B6B29E2A}" destId="{7E974A26-7A86-4A4B-9D56-933F180BDD0B}" srcOrd="1" destOrd="0" presId="urn:microsoft.com/office/officeart/2005/8/layout/orgChart1"/>
    <dgm:cxn modelId="{1154B05E-B55E-4C1C-9812-6E422B6F2383}" type="presParOf" srcId="{61708729-EC89-4FA0-A036-5AE040BD16CD}" destId="{61A78F2E-F345-4EA8-9193-1AB1DA9E6E01}" srcOrd="1" destOrd="0" presId="urn:microsoft.com/office/officeart/2005/8/layout/orgChart1"/>
    <dgm:cxn modelId="{722B1F32-8742-4CF8-952B-53B83BB7487D}" type="presParOf" srcId="{61708729-EC89-4FA0-A036-5AE040BD16CD}" destId="{45F2124C-5728-497C-835C-7AE03A29B858}" srcOrd="2" destOrd="0" presId="urn:microsoft.com/office/officeart/2005/8/layout/orgChart1"/>
    <dgm:cxn modelId="{9466DEA5-0E00-464D-BE6D-DDFDD9747D0D}" type="presParOf" srcId="{0C9D82AC-D027-4756-9D9D-B17510477607}" destId="{ECB9E741-205A-4F98-BC6C-C0B667A07D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324C22-12F0-420D-BECF-1E7DB128D09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B913C68E-6F3C-4868-B066-7DF1DFC4D41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СФП</a:t>
          </a:r>
        </a:p>
      </dgm:t>
    </dgm:pt>
    <dgm:pt modelId="{E264A94D-72F0-448D-AC33-714E02FA3948}" type="parTrans" cxnId="{9E4067B1-C192-4EA6-BC00-ABCB6D163693}">
      <dgm:prSet/>
      <dgm:spPr/>
    </dgm:pt>
    <dgm:pt modelId="{972BC12D-3824-4668-AD4F-0714A3C237F0}" type="sibTrans" cxnId="{9E4067B1-C192-4EA6-BC00-ABCB6D163693}">
      <dgm:prSet/>
      <dgm:spPr/>
    </dgm:pt>
    <dgm:pt modelId="{DA8EAF07-F5A8-44DB-B25B-5EB55CBB402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ОФП</a:t>
          </a:r>
        </a:p>
      </dgm:t>
    </dgm:pt>
    <dgm:pt modelId="{A6E37FEB-05DE-42F9-A3A2-0E7BC46BE567}" type="parTrans" cxnId="{9F78555B-FB83-49D9-AE71-1E15142D86E8}">
      <dgm:prSet/>
      <dgm:spPr/>
    </dgm:pt>
    <dgm:pt modelId="{E6568993-799F-4954-AFCB-939281E9D25E}" type="sibTrans" cxnId="{9F78555B-FB83-49D9-AE71-1E15142D86E8}">
      <dgm:prSet/>
      <dgm:spPr/>
    </dgm:pt>
    <dgm:pt modelId="{3F7B587E-56E5-4402-8397-14A389BAC880}" type="pres">
      <dgm:prSet presAssocID="{1D324C22-12F0-420D-BECF-1E7DB128D092}" presName="cycle" presStyleCnt="0">
        <dgm:presLayoutVars>
          <dgm:dir/>
          <dgm:resizeHandles val="exact"/>
        </dgm:presLayoutVars>
      </dgm:prSet>
      <dgm:spPr/>
    </dgm:pt>
    <dgm:pt modelId="{4CF41B42-B93E-4D83-A8D4-F920AE50F2C0}" type="pres">
      <dgm:prSet presAssocID="{B913C68E-6F3C-4868-B066-7DF1DFC4D41A}" presName="dummy" presStyleCnt="0"/>
      <dgm:spPr/>
    </dgm:pt>
    <dgm:pt modelId="{82B394FC-88AA-46F9-92F7-F7EB4DE716A9}" type="pres">
      <dgm:prSet presAssocID="{B913C68E-6F3C-4868-B066-7DF1DFC4D41A}" presName="node" presStyleLbl="revTx" presStyleIdx="0" presStyleCnt="2">
        <dgm:presLayoutVars>
          <dgm:bulletEnabled val="1"/>
        </dgm:presLayoutVars>
      </dgm:prSet>
      <dgm:spPr/>
    </dgm:pt>
    <dgm:pt modelId="{A21A1C2E-8E1E-42FF-AFBE-523C23BBD51B}" type="pres">
      <dgm:prSet presAssocID="{972BC12D-3824-4668-AD4F-0714A3C237F0}" presName="sibTrans" presStyleLbl="node1" presStyleIdx="0" presStyleCnt="2"/>
      <dgm:spPr/>
    </dgm:pt>
    <dgm:pt modelId="{DB870F37-A7CB-4BCF-B9FF-745838736BEC}" type="pres">
      <dgm:prSet presAssocID="{DA8EAF07-F5A8-44DB-B25B-5EB55CBB402C}" presName="dummy" presStyleCnt="0"/>
      <dgm:spPr/>
    </dgm:pt>
    <dgm:pt modelId="{4285DB87-0430-493F-9AB8-DD9CCE6A7CA1}" type="pres">
      <dgm:prSet presAssocID="{DA8EAF07-F5A8-44DB-B25B-5EB55CBB402C}" presName="node" presStyleLbl="revTx" presStyleIdx="1" presStyleCnt="2">
        <dgm:presLayoutVars>
          <dgm:bulletEnabled val="1"/>
        </dgm:presLayoutVars>
      </dgm:prSet>
      <dgm:spPr/>
    </dgm:pt>
    <dgm:pt modelId="{D416181F-F9DC-42CD-A809-AC2930B0AC20}" type="pres">
      <dgm:prSet presAssocID="{E6568993-799F-4954-AFCB-939281E9D25E}" presName="sibTrans" presStyleLbl="node1" presStyleIdx="1" presStyleCnt="2"/>
      <dgm:spPr/>
    </dgm:pt>
  </dgm:ptLst>
  <dgm:cxnLst>
    <dgm:cxn modelId="{EE00C220-78D3-4F86-B8F2-956EA3BDC662}" type="presOf" srcId="{E6568993-799F-4954-AFCB-939281E9D25E}" destId="{D416181F-F9DC-42CD-A809-AC2930B0AC20}" srcOrd="0" destOrd="0" presId="urn:microsoft.com/office/officeart/2005/8/layout/cycle1"/>
    <dgm:cxn modelId="{B7675A36-972C-442A-B31B-30E7E44BF9BC}" type="presOf" srcId="{972BC12D-3824-4668-AD4F-0714A3C237F0}" destId="{A21A1C2E-8E1E-42FF-AFBE-523C23BBD51B}" srcOrd="0" destOrd="0" presId="urn:microsoft.com/office/officeart/2005/8/layout/cycle1"/>
    <dgm:cxn modelId="{9F78555B-FB83-49D9-AE71-1E15142D86E8}" srcId="{1D324C22-12F0-420D-BECF-1E7DB128D092}" destId="{DA8EAF07-F5A8-44DB-B25B-5EB55CBB402C}" srcOrd="1" destOrd="0" parTransId="{A6E37FEB-05DE-42F9-A3A2-0E7BC46BE567}" sibTransId="{E6568993-799F-4954-AFCB-939281E9D25E}"/>
    <dgm:cxn modelId="{8512A6A4-E4D0-4A65-ACF1-4C8462306218}" type="presOf" srcId="{1D324C22-12F0-420D-BECF-1E7DB128D092}" destId="{3F7B587E-56E5-4402-8397-14A389BAC880}" srcOrd="0" destOrd="0" presId="urn:microsoft.com/office/officeart/2005/8/layout/cycle1"/>
    <dgm:cxn modelId="{C0ED8FB0-67B3-4441-BFD8-416889EEF30C}" type="presOf" srcId="{DA8EAF07-F5A8-44DB-B25B-5EB55CBB402C}" destId="{4285DB87-0430-493F-9AB8-DD9CCE6A7CA1}" srcOrd="0" destOrd="0" presId="urn:microsoft.com/office/officeart/2005/8/layout/cycle1"/>
    <dgm:cxn modelId="{9E4067B1-C192-4EA6-BC00-ABCB6D163693}" srcId="{1D324C22-12F0-420D-BECF-1E7DB128D092}" destId="{B913C68E-6F3C-4868-B066-7DF1DFC4D41A}" srcOrd="0" destOrd="0" parTransId="{E264A94D-72F0-448D-AC33-714E02FA3948}" sibTransId="{972BC12D-3824-4668-AD4F-0714A3C237F0}"/>
    <dgm:cxn modelId="{DC331AE9-AD3D-4575-B76A-B0D52C9159CD}" type="presOf" srcId="{B913C68E-6F3C-4868-B066-7DF1DFC4D41A}" destId="{82B394FC-88AA-46F9-92F7-F7EB4DE716A9}" srcOrd="0" destOrd="0" presId="urn:microsoft.com/office/officeart/2005/8/layout/cycle1"/>
    <dgm:cxn modelId="{2C8BD115-D0DB-4E2A-AC5A-1B3743F630A8}" type="presParOf" srcId="{3F7B587E-56E5-4402-8397-14A389BAC880}" destId="{4CF41B42-B93E-4D83-A8D4-F920AE50F2C0}" srcOrd="0" destOrd="0" presId="urn:microsoft.com/office/officeart/2005/8/layout/cycle1"/>
    <dgm:cxn modelId="{D05E8E39-13BB-4387-8D84-258D164B3134}" type="presParOf" srcId="{3F7B587E-56E5-4402-8397-14A389BAC880}" destId="{82B394FC-88AA-46F9-92F7-F7EB4DE716A9}" srcOrd="1" destOrd="0" presId="urn:microsoft.com/office/officeart/2005/8/layout/cycle1"/>
    <dgm:cxn modelId="{9AECC392-FDCB-4159-961A-F0518A3FD87D}" type="presParOf" srcId="{3F7B587E-56E5-4402-8397-14A389BAC880}" destId="{A21A1C2E-8E1E-42FF-AFBE-523C23BBD51B}" srcOrd="2" destOrd="0" presId="urn:microsoft.com/office/officeart/2005/8/layout/cycle1"/>
    <dgm:cxn modelId="{AD997445-E4AD-4BC8-B3C4-427737810168}" type="presParOf" srcId="{3F7B587E-56E5-4402-8397-14A389BAC880}" destId="{DB870F37-A7CB-4BCF-B9FF-745838736BEC}" srcOrd="3" destOrd="0" presId="urn:microsoft.com/office/officeart/2005/8/layout/cycle1"/>
    <dgm:cxn modelId="{2EED69E9-7150-4694-AA18-7FAA43BBAF87}" type="presParOf" srcId="{3F7B587E-56E5-4402-8397-14A389BAC880}" destId="{4285DB87-0430-493F-9AB8-DD9CCE6A7CA1}" srcOrd="4" destOrd="0" presId="urn:microsoft.com/office/officeart/2005/8/layout/cycle1"/>
    <dgm:cxn modelId="{CF22B3E6-EF8A-4CB1-BFE6-52DD54636DF7}" type="presParOf" srcId="{3F7B587E-56E5-4402-8397-14A389BAC880}" destId="{D416181F-F9DC-42CD-A809-AC2930B0AC20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FF72A-660A-4424-B8B7-2C05E15696EF}">
      <dsp:nvSpPr>
        <dsp:cNvPr id="0" name=""/>
        <dsp:cNvSpPr/>
      </dsp:nvSpPr>
      <dsp:spPr>
        <a:xfrm>
          <a:off x="3409389" y="675842"/>
          <a:ext cx="201545" cy="3480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0024"/>
              </a:lnTo>
              <a:lnTo>
                <a:pt x="201545" y="34800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12B88-B3D2-42C2-B0BE-9AADD9C98D75}">
      <dsp:nvSpPr>
        <dsp:cNvPr id="0" name=""/>
        <dsp:cNvSpPr/>
      </dsp:nvSpPr>
      <dsp:spPr>
        <a:xfrm>
          <a:off x="4237034" y="2583809"/>
          <a:ext cx="91440" cy="2821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1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1FC5F-1EA2-4D55-9A6B-E2C646EB160B}">
      <dsp:nvSpPr>
        <dsp:cNvPr id="0" name=""/>
        <dsp:cNvSpPr/>
      </dsp:nvSpPr>
      <dsp:spPr>
        <a:xfrm>
          <a:off x="3409389" y="675842"/>
          <a:ext cx="201545" cy="1572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2057"/>
              </a:lnTo>
              <a:lnTo>
                <a:pt x="201545" y="15720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D4BF9-D25A-4A5F-8185-3D6C4F476F6A}">
      <dsp:nvSpPr>
        <dsp:cNvPr id="0" name=""/>
        <dsp:cNvSpPr/>
      </dsp:nvSpPr>
      <dsp:spPr>
        <a:xfrm>
          <a:off x="3409389" y="675842"/>
          <a:ext cx="201545" cy="618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073"/>
              </a:lnTo>
              <a:lnTo>
                <a:pt x="201545" y="618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1A9FF-DD3A-421B-85B9-026864F7B22D}">
      <dsp:nvSpPr>
        <dsp:cNvPr id="0" name=""/>
        <dsp:cNvSpPr/>
      </dsp:nvSpPr>
      <dsp:spPr>
        <a:xfrm>
          <a:off x="3275025" y="4023"/>
          <a:ext cx="1343638" cy="671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Спортивная тренировка</a:t>
          </a:r>
        </a:p>
      </dsp:txBody>
      <dsp:txXfrm>
        <a:off x="3275025" y="4023"/>
        <a:ext cx="1343638" cy="671819"/>
      </dsp:txXfrm>
    </dsp:sp>
    <dsp:sp modelId="{100B8AF3-44E4-4091-98EB-3C8D64634F9E}">
      <dsp:nvSpPr>
        <dsp:cNvPr id="0" name=""/>
        <dsp:cNvSpPr/>
      </dsp:nvSpPr>
      <dsp:spPr>
        <a:xfrm>
          <a:off x="3610935" y="958006"/>
          <a:ext cx="1343638" cy="671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С функциональной направленностью</a:t>
          </a:r>
        </a:p>
      </dsp:txBody>
      <dsp:txXfrm>
        <a:off x="3610935" y="958006"/>
        <a:ext cx="1343638" cy="671819"/>
      </dsp:txXfrm>
    </dsp:sp>
    <dsp:sp modelId="{67F756F7-915E-447A-8B44-0C5272795FA2}">
      <dsp:nvSpPr>
        <dsp:cNvPr id="0" name=""/>
        <dsp:cNvSpPr/>
      </dsp:nvSpPr>
      <dsp:spPr>
        <a:xfrm>
          <a:off x="3610935" y="1911990"/>
          <a:ext cx="1343638" cy="671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С технической направленностью</a:t>
          </a:r>
        </a:p>
      </dsp:txBody>
      <dsp:txXfrm>
        <a:off x="3610935" y="1911990"/>
        <a:ext cx="1343638" cy="671819"/>
      </dsp:txXfrm>
    </dsp:sp>
    <dsp:sp modelId="{57A7BCD9-440F-4B72-88F4-ED526F540CC7}">
      <dsp:nvSpPr>
        <dsp:cNvPr id="0" name=""/>
        <dsp:cNvSpPr/>
      </dsp:nvSpPr>
      <dsp:spPr>
        <a:xfrm>
          <a:off x="3610935" y="2865973"/>
          <a:ext cx="1343638" cy="671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С тактической направленностью</a:t>
          </a:r>
        </a:p>
      </dsp:txBody>
      <dsp:txXfrm>
        <a:off x="3610935" y="2865973"/>
        <a:ext cx="1343638" cy="671819"/>
      </dsp:txXfrm>
    </dsp:sp>
    <dsp:sp modelId="{0212A8E4-0472-4B19-AFBE-D79F72352598}">
      <dsp:nvSpPr>
        <dsp:cNvPr id="0" name=""/>
        <dsp:cNvSpPr/>
      </dsp:nvSpPr>
      <dsp:spPr>
        <a:xfrm>
          <a:off x="3610935" y="3819957"/>
          <a:ext cx="1343638" cy="671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С психологической направленностью</a:t>
          </a:r>
        </a:p>
      </dsp:txBody>
      <dsp:txXfrm>
        <a:off x="3610935" y="3819957"/>
        <a:ext cx="1343638" cy="671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41F1E-4EC5-419F-A5D2-4B1AC9C70B7A}">
      <dsp:nvSpPr>
        <dsp:cNvPr id="0" name=""/>
        <dsp:cNvSpPr/>
      </dsp:nvSpPr>
      <dsp:spPr>
        <a:xfrm>
          <a:off x="4114799" y="27484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50EB5-C8AD-4F0A-B594-0FB9A5EB8155}">
      <dsp:nvSpPr>
        <dsp:cNvPr id="0" name=""/>
        <dsp:cNvSpPr/>
      </dsp:nvSpPr>
      <dsp:spPr>
        <a:xfrm>
          <a:off x="1862986" y="27484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2251813" y="0"/>
              </a:moveTo>
              <a:lnTo>
                <a:pt x="2251813" y="390810"/>
              </a:lnTo>
              <a:lnTo>
                <a:pt x="0" y="390810"/>
              </a:lnTo>
              <a:lnTo>
                <a:pt x="0" y="7816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A2192-243A-46B7-BB20-9729BC4841E8}">
      <dsp:nvSpPr>
        <dsp:cNvPr id="0" name=""/>
        <dsp:cNvSpPr/>
      </dsp:nvSpPr>
      <dsp:spPr>
        <a:xfrm>
          <a:off x="2253797" y="887467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Физическая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подготовка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спортсмена</a:t>
          </a:r>
        </a:p>
      </dsp:txBody>
      <dsp:txXfrm>
        <a:off x="2253797" y="887467"/>
        <a:ext cx="3722005" cy="1861002"/>
      </dsp:txXfrm>
    </dsp:sp>
    <dsp:sp modelId="{44B78EA4-8AE6-4D19-9D17-46E6B27EA3B8}">
      <dsp:nvSpPr>
        <dsp:cNvPr id="0" name=""/>
        <dsp:cNvSpPr/>
      </dsp:nvSpPr>
      <dsp:spPr>
        <a:xfrm>
          <a:off x="1984" y="3530091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Общая физическая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подготовка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(ОФП)</a:t>
          </a:r>
        </a:p>
      </dsp:txBody>
      <dsp:txXfrm>
        <a:off x="1984" y="3530091"/>
        <a:ext cx="3722005" cy="1861002"/>
      </dsp:txXfrm>
    </dsp:sp>
    <dsp:sp modelId="{68794E9D-DB80-4838-A4DF-B4E2CFC31F81}">
      <dsp:nvSpPr>
        <dsp:cNvPr id="0" name=""/>
        <dsp:cNvSpPr/>
      </dsp:nvSpPr>
      <dsp:spPr>
        <a:xfrm>
          <a:off x="4505610" y="3530091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Специальная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физическая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 подготовка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(СФП)</a:t>
          </a:r>
        </a:p>
      </dsp:txBody>
      <dsp:txXfrm>
        <a:off x="4505610" y="3530091"/>
        <a:ext cx="3722005" cy="1861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54109-D231-4102-92D3-937FDA5023F6}">
      <dsp:nvSpPr>
        <dsp:cNvPr id="0" name=""/>
        <dsp:cNvSpPr/>
      </dsp:nvSpPr>
      <dsp:spPr>
        <a:xfrm>
          <a:off x="4114799" y="2534951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48ABF-8D60-43D0-9252-B39AAEFDB53C}">
      <dsp:nvSpPr>
        <dsp:cNvPr id="0" name=""/>
        <dsp:cNvSpPr/>
      </dsp:nvSpPr>
      <dsp:spPr>
        <a:xfrm>
          <a:off x="1862986" y="2534951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2251813" y="0"/>
              </a:moveTo>
              <a:lnTo>
                <a:pt x="2251813" y="390810"/>
              </a:lnTo>
              <a:lnTo>
                <a:pt x="0" y="390810"/>
              </a:lnTo>
              <a:lnTo>
                <a:pt x="0" y="7816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50CE4-EC4D-450A-A9FC-9F0AC994D80A}">
      <dsp:nvSpPr>
        <dsp:cNvPr id="0" name=""/>
        <dsp:cNvSpPr/>
      </dsp:nvSpPr>
      <dsp:spPr>
        <a:xfrm>
          <a:off x="2253797" y="673949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Средства ОФП</a:t>
          </a:r>
        </a:p>
      </dsp:txBody>
      <dsp:txXfrm>
        <a:off x="2253797" y="673949"/>
        <a:ext cx="3722005" cy="1861002"/>
      </dsp:txXfrm>
    </dsp:sp>
    <dsp:sp modelId="{572F5745-4AD2-4120-B3F6-E8140174A36F}">
      <dsp:nvSpPr>
        <dsp:cNvPr id="0" name=""/>
        <dsp:cNvSpPr/>
      </dsp:nvSpPr>
      <dsp:spPr>
        <a:xfrm>
          <a:off x="1984" y="3316573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Эффективные</a:t>
          </a:r>
        </a:p>
      </dsp:txBody>
      <dsp:txXfrm>
        <a:off x="1984" y="3316573"/>
        <a:ext cx="3722005" cy="1861002"/>
      </dsp:txXfrm>
    </dsp:sp>
    <dsp:sp modelId="{4F927CC8-C291-4FEA-AD2A-BA8853AB036B}">
      <dsp:nvSpPr>
        <dsp:cNvPr id="0" name=""/>
        <dsp:cNvSpPr/>
      </dsp:nvSpPr>
      <dsp:spPr>
        <a:xfrm>
          <a:off x="4505610" y="3316573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Неэффективные</a:t>
          </a:r>
        </a:p>
      </dsp:txBody>
      <dsp:txXfrm>
        <a:off x="4505610" y="3316573"/>
        <a:ext cx="3722005" cy="1861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394FC-88AA-46F9-92F7-F7EB4DE716A9}">
      <dsp:nvSpPr>
        <dsp:cNvPr id="0" name=""/>
        <dsp:cNvSpPr/>
      </dsp:nvSpPr>
      <dsp:spPr>
        <a:xfrm>
          <a:off x="4808882" y="1154906"/>
          <a:ext cx="2185987" cy="2185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6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СФП</a:t>
          </a:r>
        </a:p>
      </dsp:txBody>
      <dsp:txXfrm>
        <a:off x="4808882" y="1154906"/>
        <a:ext cx="2185987" cy="2185987"/>
      </dsp:txXfrm>
    </dsp:sp>
    <dsp:sp modelId="{A21A1C2E-8E1E-42FF-AFBE-523C23BBD51B}">
      <dsp:nvSpPr>
        <dsp:cNvPr id="0" name=""/>
        <dsp:cNvSpPr/>
      </dsp:nvSpPr>
      <dsp:spPr>
        <a:xfrm>
          <a:off x="1865933" y="-966"/>
          <a:ext cx="4497732" cy="4497732"/>
        </a:xfrm>
        <a:prstGeom prst="circularArrow">
          <a:avLst>
            <a:gd name="adj1" fmla="val 9477"/>
            <a:gd name="adj2" fmla="val 684462"/>
            <a:gd name="adj3" fmla="val 7853178"/>
            <a:gd name="adj4" fmla="val 2262360"/>
            <a:gd name="adj5" fmla="val 11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5DB87-0430-493F-9AB8-DD9CCE6A7CA1}">
      <dsp:nvSpPr>
        <dsp:cNvPr id="0" name=""/>
        <dsp:cNvSpPr/>
      </dsp:nvSpPr>
      <dsp:spPr>
        <a:xfrm>
          <a:off x="1234729" y="1154906"/>
          <a:ext cx="2185987" cy="2185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6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rPr>
            <a:t>ОФП</a:t>
          </a:r>
        </a:p>
      </dsp:txBody>
      <dsp:txXfrm>
        <a:off x="1234729" y="1154906"/>
        <a:ext cx="2185987" cy="2185987"/>
      </dsp:txXfrm>
    </dsp:sp>
    <dsp:sp modelId="{D416181F-F9DC-42CD-A809-AC2930B0AC20}">
      <dsp:nvSpPr>
        <dsp:cNvPr id="0" name=""/>
        <dsp:cNvSpPr/>
      </dsp:nvSpPr>
      <dsp:spPr>
        <a:xfrm>
          <a:off x="1865933" y="-966"/>
          <a:ext cx="4497732" cy="4497732"/>
        </a:xfrm>
        <a:prstGeom prst="circularArrow">
          <a:avLst>
            <a:gd name="adj1" fmla="val 9477"/>
            <a:gd name="adj2" fmla="val 684462"/>
            <a:gd name="adj3" fmla="val 18653178"/>
            <a:gd name="adj4" fmla="val 13062360"/>
            <a:gd name="adj5" fmla="val 11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>
            <a:extLst>
              <a:ext uri="{FF2B5EF4-FFF2-40B4-BE49-F238E27FC236}">
                <a16:creationId xmlns:a16="http://schemas.microsoft.com/office/drawing/2014/main" id="{D2CFDFFD-D767-4292-A2D9-FD9DB7B3560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171" name="Group 3">
              <a:extLst>
                <a:ext uri="{FF2B5EF4-FFF2-40B4-BE49-F238E27FC236}">
                  <a16:creationId xmlns:a16="http://schemas.microsoft.com/office/drawing/2014/main" id="{0D5A5C56-C75D-4F68-9117-BC78C440663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172" name="Freeform 4">
                <a:extLst>
                  <a:ext uri="{FF2B5EF4-FFF2-40B4-BE49-F238E27FC236}">
                    <a16:creationId xmlns:a16="http://schemas.microsoft.com/office/drawing/2014/main" id="{DD24E82E-2874-48B8-966D-9AC5F456887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3" name="Freeform 5">
                <a:extLst>
                  <a:ext uri="{FF2B5EF4-FFF2-40B4-BE49-F238E27FC236}">
                    <a16:creationId xmlns:a16="http://schemas.microsoft.com/office/drawing/2014/main" id="{50BF4FF4-588E-4CF6-922E-11A23535775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4" name="Freeform 6">
                <a:extLst>
                  <a:ext uri="{FF2B5EF4-FFF2-40B4-BE49-F238E27FC236}">
                    <a16:creationId xmlns:a16="http://schemas.microsoft.com/office/drawing/2014/main" id="{E46BD743-C59D-4604-82BB-D582A70A5C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5" name="Freeform 7">
                <a:extLst>
                  <a:ext uri="{FF2B5EF4-FFF2-40B4-BE49-F238E27FC236}">
                    <a16:creationId xmlns:a16="http://schemas.microsoft.com/office/drawing/2014/main" id="{D4C29C9E-B267-4A13-BA07-D4B965F0880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6" name="Freeform 8">
                <a:extLst>
                  <a:ext uri="{FF2B5EF4-FFF2-40B4-BE49-F238E27FC236}">
                    <a16:creationId xmlns:a16="http://schemas.microsoft.com/office/drawing/2014/main" id="{3950073A-D5BB-4DB7-AA4A-F1CC1DF86E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77" name="Freeform 9">
              <a:extLst>
                <a:ext uri="{FF2B5EF4-FFF2-40B4-BE49-F238E27FC236}">
                  <a16:creationId xmlns:a16="http://schemas.microsoft.com/office/drawing/2014/main" id="{2DF3BACE-505B-4185-A82E-A056F1ECEFD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Freeform 10">
              <a:extLst>
                <a:ext uri="{FF2B5EF4-FFF2-40B4-BE49-F238E27FC236}">
                  <a16:creationId xmlns:a16="http://schemas.microsoft.com/office/drawing/2014/main" id="{55FCE468-5BBF-40FE-8D20-EF9CE4B593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9" name="Rectangle 11">
            <a:extLst>
              <a:ext uri="{FF2B5EF4-FFF2-40B4-BE49-F238E27FC236}">
                <a16:creationId xmlns:a16="http://schemas.microsoft.com/office/drawing/2014/main" id="{D3F0A302-761A-4DDE-9DC9-F3370B21595B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7180" name="Rectangle 12">
            <a:extLst>
              <a:ext uri="{FF2B5EF4-FFF2-40B4-BE49-F238E27FC236}">
                <a16:creationId xmlns:a16="http://schemas.microsoft.com/office/drawing/2014/main" id="{46F54D7B-A97D-4DB9-A2B0-255FD10C1860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BAA57473-0279-45BD-9977-461B2121BDDC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182" name="Rectangle 14">
            <a:extLst>
              <a:ext uri="{FF2B5EF4-FFF2-40B4-BE49-F238E27FC236}">
                <a16:creationId xmlns:a16="http://schemas.microsoft.com/office/drawing/2014/main" id="{9E15CE6B-04FE-4E0B-8596-0959434F38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183" name="Rectangle 15">
            <a:extLst>
              <a:ext uri="{FF2B5EF4-FFF2-40B4-BE49-F238E27FC236}">
                <a16:creationId xmlns:a16="http://schemas.microsoft.com/office/drawing/2014/main" id="{CD87866B-6ADA-4E45-A7BA-B7714CCE85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55081F-C3C1-4A5C-923E-9D3D0B9EFA5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C8DF2-D1D1-4F4A-B0D6-D28DE39FD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5D6CC5-44DE-489A-A9F4-7631362EC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DD0972-2468-47FA-B8B8-9CF63DDD1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D16004-DB2A-4E26-80C8-F691B1410A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8CE054-D4E6-4D8B-8EA9-A46258C420F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798A4B-7C54-4534-B04D-759EC66AA3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907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60919B-DB5B-43E9-97FA-6226F9B61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0806CA-4AFF-4B0C-9964-F9D0E9D63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38FAB-BEDF-49EC-A8F0-009C0BEC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4FBA6A-617C-454C-83AB-41E6FEA54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49BABA-6B77-472D-9A52-D10A5DE290C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4EC5E2-9E4C-4A28-87A0-4AF24F8B63E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3917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9DB2EB2-9339-4697-9860-C7395A7676F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918371-1E43-4D56-BB94-A6B62A46F6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3752F4-1A50-4B05-865E-9FD599B90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5607AE-74C0-4C04-A60E-FA6710250F7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B500DC-C970-4B1C-A520-DBE62A7A90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797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58C32-67D5-4D85-BE73-510D095A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6BFB95-99EA-4ECB-AEF6-69650A37B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6572C6-3E83-40D6-AA00-EE7E93F7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1C68C9-1BF9-4DDF-8BF5-9D39948A5A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3D015C-7569-4423-82C3-8CE5806E818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57A9A4-33B1-43BC-ACD9-BABF481DA95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327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79C06-C5D6-440E-B2E1-A822FF06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C47922-644D-4D9B-8992-CA0AD2BCF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8F48E0-77F0-4C8E-A33F-1F273DD6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17A737-C91C-41AD-A27A-E31EC51BDF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F54109-B15C-4890-87B6-C9520F544B7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EDF6C6-AA18-4E3E-9D78-33428E1378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163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21D45-A589-4CDC-8874-C23CDA7C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7F07CE-2498-42D7-9320-5659CE98A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FF8D8C-7B0E-448E-ABFF-168881D8E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82A36D-E0BA-45A7-A591-C473A9071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113F5C-31DE-4FF6-9337-FB053EBFD2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57E3FE-9947-4B3C-9576-0307FB66305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249E1EDE-9D1D-49ED-B288-9774B143DF5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040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A774D-A296-4A50-9B4A-A0103561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1ED228-3806-4ABD-8D2E-3B97B0AFE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3E6203-4261-45EF-B6E6-81FE2887F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876155-0311-4F95-A46A-737A72984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FA18C7-0CA6-410B-A804-98565F809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BDEEBC-AFC8-4816-AD52-71FE6F132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BA876BF-F47B-4D9C-AEF4-C690A8CE6F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9472E7-AB5F-4B41-BEDB-1063CD9E71E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1DDFC73B-C5F3-42B4-96F4-DB1B728CF5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319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54DFC-4CAC-4EE7-B3E3-6C53F96F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BA5DE40-BA3B-4FAE-84F1-C13801AA1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FB1BEB-D764-403D-808C-155F719543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306D52-47E3-4DE3-BB72-E07576B833C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D2442-D08D-40DA-8AEB-3D5BA0E349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747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8C992B-E0D7-4396-8042-581950B42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1C78844-73B3-47F8-8AC7-18226426F6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9CA7DE-EC47-459A-90FE-6D61FEE77D8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B7482F-A098-4516-89BE-4BB671D1FC9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988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B5983-6D2E-4F5B-B4FE-8D7C8B9C7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977575-266B-4038-9187-12ECEA0D7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CD0DA3-BAB1-438C-BA03-0657E44C0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AE202A-AF79-4ED3-A84D-0CD1E23E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50A4FC-25E7-47FC-ADBA-5588F59D1F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E1A000-335E-4E65-9E19-2BF1BB8F795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5FC21C3A-5046-44A2-A1A2-101595E3E9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323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E46FB-22F7-41EA-9F13-06D818AE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239AB3-DCE5-4849-B81A-C4F29A46D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7DCB08-0C7A-4534-840A-55FE3ADB9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FC1B4F-AE75-4F82-8D02-6339700A8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648B0-AE2C-4D6F-8562-AA99D774EE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582B7E-283D-4A79-93B1-CF808A31675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943CA5C9-FCE8-4F4B-BFCE-1CE69687590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465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AD10841-3B96-4746-8BFD-25C7AB2AC1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0E33A45-AF80-4F78-B931-5823A4FF8B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3479FE0-CB28-4DD8-9BDE-C12F2308C340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6148" name="Group 4">
            <a:extLst>
              <a:ext uri="{FF2B5EF4-FFF2-40B4-BE49-F238E27FC236}">
                <a16:creationId xmlns:a16="http://schemas.microsoft.com/office/drawing/2014/main" id="{AE4AEB12-F9E9-4333-B374-6800336BBAA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149" name="Group 5">
              <a:extLst>
                <a:ext uri="{FF2B5EF4-FFF2-40B4-BE49-F238E27FC236}">
                  <a16:creationId xmlns:a16="http://schemas.microsoft.com/office/drawing/2014/main" id="{837A793C-ED94-4614-A32F-80518D15B84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50" name="Freeform 6">
                <a:extLst>
                  <a:ext uri="{FF2B5EF4-FFF2-40B4-BE49-F238E27FC236}">
                    <a16:creationId xmlns:a16="http://schemas.microsoft.com/office/drawing/2014/main" id="{A441A130-9071-4081-9291-D0AC4DBA90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1" name="Freeform 7">
                <a:extLst>
                  <a:ext uri="{FF2B5EF4-FFF2-40B4-BE49-F238E27FC236}">
                    <a16:creationId xmlns:a16="http://schemas.microsoft.com/office/drawing/2014/main" id="{6FC8569E-9ACF-47AD-807E-C558C4B8099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2" name="Freeform 8">
                <a:extLst>
                  <a:ext uri="{FF2B5EF4-FFF2-40B4-BE49-F238E27FC236}">
                    <a16:creationId xmlns:a16="http://schemas.microsoft.com/office/drawing/2014/main" id="{DE9B5926-4A12-4E67-B1A1-494067E1CC5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3" name="Freeform 9">
                <a:extLst>
                  <a:ext uri="{FF2B5EF4-FFF2-40B4-BE49-F238E27FC236}">
                    <a16:creationId xmlns:a16="http://schemas.microsoft.com/office/drawing/2014/main" id="{1BC73DAB-B22E-49D2-B96A-24239C7EF8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4" name="Freeform 10">
                <a:extLst>
                  <a:ext uri="{FF2B5EF4-FFF2-40B4-BE49-F238E27FC236}">
                    <a16:creationId xmlns:a16="http://schemas.microsoft.com/office/drawing/2014/main" id="{7DD77B40-E42B-4521-BA52-FD8C3390BF2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55" name="Freeform 11">
              <a:extLst>
                <a:ext uri="{FF2B5EF4-FFF2-40B4-BE49-F238E27FC236}">
                  <a16:creationId xmlns:a16="http://schemas.microsoft.com/office/drawing/2014/main" id="{E1668DD3-85BF-40B1-B40F-437D815808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Freeform 12">
              <a:extLst>
                <a:ext uri="{FF2B5EF4-FFF2-40B4-BE49-F238E27FC236}">
                  <a16:creationId xmlns:a16="http://schemas.microsoft.com/office/drawing/2014/main" id="{96CA94C9-CBC9-466A-B494-A05E04F5B50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7" name="Rectangle 13">
            <a:extLst>
              <a:ext uri="{FF2B5EF4-FFF2-40B4-BE49-F238E27FC236}">
                <a16:creationId xmlns:a16="http://schemas.microsoft.com/office/drawing/2014/main" id="{CA5FFA7E-FE77-42D5-AA37-355C6204B6C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158" name="Rectangle 14">
            <a:extLst>
              <a:ext uri="{FF2B5EF4-FFF2-40B4-BE49-F238E27FC236}">
                <a16:creationId xmlns:a16="http://schemas.microsoft.com/office/drawing/2014/main" id="{A33033DF-3A1C-454D-B221-D480AA609B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6159" name="Rectangle 15">
            <a:extLst>
              <a:ext uri="{FF2B5EF4-FFF2-40B4-BE49-F238E27FC236}">
                <a16:creationId xmlns:a16="http://schemas.microsoft.com/office/drawing/2014/main" id="{251A8267-8A82-4612-9688-2A521BF69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slide" Target="slide2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A1385EA-D935-464F-9D60-49308927F1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/>
              <a:t>Планирование в спорте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93A8F78-D0B9-47D6-B7FA-FB2765F6BCD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B29C86D-A3E3-49D9-873F-85047F3992E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Проблемы нормативного планирования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3D1DD07-41DB-4036-B976-F503E6170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Количество спортсменов в группах</a:t>
            </a:r>
          </a:p>
          <a:p>
            <a:r>
              <a:rPr lang="ru-RU" altLang="ru-RU"/>
              <a:t>Базовая оплата труда и стимулирующие выплаты</a:t>
            </a:r>
          </a:p>
          <a:p>
            <a:r>
              <a:rPr lang="ru-RU" altLang="ru-RU"/>
              <a:t>Календарный план мероприятий на год: сроки утверждения, изменения</a:t>
            </a:r>
          </a:p>
        </p:txBody>
      </p:sp>
      <p:sp>
        <p:nvSpPr>
          <p:cNvPr id="44036" name="Oval 4">
            <a:hlinkClick r:id="rId2" action="ppaction://hlinksldjump"/>
            <a:extLst>
              <a:ext uri="{FF2B5EF4-FFF2-40B4-BE49-F238E27FC236}">
                <a16:creationId xmlns:a16="http://schemas.microsoft.com/office/drawing/2014/main" id="{D7378ADD-1C94-4F24-8C66-CE2F05046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17220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содержание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1669E61-22C5-4488-9101-0D0FCD8D7A1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0" i="1"/>
              <a:t>Планирование круглогодичной тренировки: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17715D4-A4C2-4C94-A35E-BF53B6FE5A9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marL="0" indent="357188"/>
            <a:r>
              <a:rPr lang="ru-RU" altLang="ru-RU" sz="3600"/>
              <a:t>одноцикловое</a:t>
            </a:r>
          </a:p>
          <a:p>
            <a:pPr marL="0" indent="357188"/>
            <a:r>
              <a:rPr lang="ru-RU" altLang="ru-RU" sz="3600"/>
              <a:t>двуцикловое</a:t>
            </a:r>
          </a:p>
          <a:p>
            <a:pPr marL="0" indent="357188"/>
            <a:r>
              <a:rPr lang="ru-RU" altLang="ru-RU" sz="3600"/>
              <a:t>многоцикловое планирование</a:t>
            </a:r>
          </a:p>
        </p:txBody>
      </p:sp>
      <p:sp>
        <p:nvSpPr>
          <p:cNvPr id="9221" name="Oval 5">
            <a:hlinkClick r:id="rId2" action="ppaction://hlinksldjump"/>
            <a:extLst>
              <a:ext uri="{FF2B5EF4-FFF2-40B4-BE49-F238E27FC236}">
                <a16:creationId xmlns:a16="http://schemas.microsoft.com/office/drawing/2014/main" id="{4CE9638A-DD05-4292-BB41-3810D0A2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17220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содержание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1E98C51-EF7A-4ED4-B13F-2CA1018CFC7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/>
              <a:t>При одноцикловом планировании годовой цикл делится на три периода: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B68A9D5-2599-499A-AD9C-578DEABBA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3600"/>
              <a:t>подготовительный (5-7 месяцев)</a:t>
            </a:r>
          </a:p>
          <a:p>
            <a:r>
              <a:rPr lang="ru-RU" altLang="ru-RU" sz="3600"/>
              <a:t>соревновательный (4-6)</a:t>
            </a:r>
          </a:p>
          <a:p>
            <a:r>
              <a:rPr lang="ru-RU" altLang="ru-RU" sz="3600"/>
              <a:t>переходный (около месяца)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3600"/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</p:txBody>
      </p:sp>
      <p:sp>
        <p:nvSpPr>
          <p:cNvPr id="10244" name="Oval 4">
            <a:hlinkClick r:id="rId2" action="ppaction://hlinksldjump"/>
            <a:extLst>
              <a:ext uri="{FF2B5EF4-FFF2-40B4-BE49-F238E27FC236}">
                <a16:creationId xmlns:a16="http://schemas.microsoft.com/office/drawing/2014/main" id="{3B57026A-61E8-40E4-92D5-D532D225E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17220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содержание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70C5AC6-8582-48FD-B54D-373A82DFD91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Двуцикловое планирование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C7A2417-CC95-421E-BE5A-6F9266C05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373063">
              <a:buFont typeface="Wingdings" panose="05000000000000000000" pitchFamily="2" charset="2"/>
              <a:buNone/>
            </a:pPr>
            <a:r>
              <a:rPr lang="ru-RU" altLang="ru-RU"/>
              <a:t>Двуцикловое планирование предполагает достижение высокой спортивной формы два раза в год.</a:t>
            </a:r>
          </a:p>
        </p:txBody>
      </p:sp>
      <p:sp>
        <p:nvSpPr>
          <p:cNvPr id="11268" name="Oval 4">
            <a:hlinkClick r:id="rId2" action="ppaction://hlinksldjump"/>
            <a:extLst>
              <a:ext uri="{FF2B5EF4-FFF2-40B4-BE49-F238E27FC236}">
                <a16:creationId xmlns:a16="http://schemas.microsoft.com/office/drawing/2014/main" id="{CD4B882A-F0C0-4A7C-8372-BD9CC6E8E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17220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содержание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015D707-59A7-4706-ABC7-37EC7E7D7F6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Планирование тренировок</a:t>
            </a:r>
          </a:p>
        </p:txBody>
      </p:sp>
      <p:sp>
        <p:nvSpPr>
          <p:cNvPr id="45060" name="Oval 4">
            <a:extLst>
              <a:ext uri="{FF2B5EF4-FFF2-40B4-BE49-F238E27FC236}">
                <a16:creationId xmlns:a16="http://schemas.microsoft.com/office/drawing/2014/main" id="{42E0CA80-38F4-4464-B453-319C9799B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81200"/>
            <a:ext cx="2286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/>
              <a:t>макроциклы</a:t>
            </a:r>
          </a:p>
        </p:txBody>
      </p:sp>
      <p:sp>
        <p:nvSpPr>
          <p:cNvPr id="45061" name="Oval 5">
            <a:extLst>
              <a:ext uri="{FF2B5EF4-FFF2-40B4-BE49-F238E27FC236}">
                <a16:creationId xmlns:a16="http://schemas.microsoft.com/office/drawing/2014/main" id="{1EAF9BA1-C88A-4A0F-B967-2F44179EA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19600"/>
            <a:ext cx="2286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/>
              <a:t>мезоциклы</a:t>
            </a:r>
          </a:p>
        </p:txBody>
      </p:sp>
      <p:sp>
        <p:nvSpPr>
          <p:cNvPr id="45062" name="Oval 6">
            <a:extLst>
              <a:ext uri="{FF2B5EF4-FFF2-40B4-BE49-F238E27FC236}">
                <a16:creationId xmlns:a16="http://schemas.microsoft.com/office/drawing/2014/main" id="{81661050-1FC3-49B1-9C6E-C0744F6DD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419600"/>
            <a:ext cx="2286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/>
              <a:t>микроциклы</a:t>
            </a:r>
          </a:p>
        </p:txBody>
      </p:sp>
      <p:sp>
        <p:nvSpPr>
          <p:cNvPr id="45063" name="Oval 7">
            <a:extLst>
              <a:ext uri="{FF2B5EF4-FFF2-40B4-BE49-F238E27FC236}">
                <a16:creationId xmlns:a16="http://schemas.microsoft.com/office/drawing/2014/main" id="{BADAB465-11FC-45E7-B394-F60AF86C6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209800"/>
            <a:ext cx="2286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/>
              <a:t>тренировка</a:t>
            </a:r>
          </a:p>
        </p:txBody>
      </p:sp>
      <p:sp>
        <p:nvSpPr>
          <p:cNvPr id="45064" name="Line 8">
            <a:extLst>
              <a:ext uri="{FF2B5EF4-FFF2-40B4-BE49-F238E27FC236}">
                <a16:creationId xmlns:a16="http://schemas.microsoft.com/office/drawing/2014/main" id="{93639201-D694-4312-AEA0-11BAB77946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352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5" name="Line 9">
            <a:extLst>
              <a:ext uri="{FF2B5EF4-FFF2-40B4-BE49-F238E27FC236}">
                <a16:creationId xmlns:a16="http://schemas.microsoft.com/office/drawing/2014/main" id="{9B421135-7081-4A6C-88AF-F977CA2BA1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5181600"/>
            <a:ext cx="1524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58F151CD-6905-432E-AF97-C498F28F23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3505200"/>
            <a:ext cx="838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BDA98626-EF0C-4D9F-991E-076B93028D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3276600"/>
            <a:ext cx="838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8" name="Line 12">
            <a:extLst>
              <a:ext uri="{FF2B5EF4-FFF2-40B4-BE49-F238E27FC236}">
                <a16:creationId xmlns:a16="http://schemas.microsoft.com/office/drawing/2014/main" id="{C01149E1-BDDA-4470-8CAD-4B98CAE4FA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4876800"/>
            <a:ext cx="1600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9" name="Line 13">
            <a:extLst>
              <a:ext uri="{FF2B5EF4-FFF2-40B4-BE49-F238E27FC236}">
                <a16:creationId xmlns:a16="http://schemas.microsoft.com/office/drawing/2014/main" id="{C73AFD30-A135-4462-93BE-E058D9BA6DD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28800" y="3276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26114E3-E570-4741-8CA9-19075547104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Проблемы планирования спортивной тренировки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F89122E-B9D3-43FD-8DDD-2770EA0FE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/>
              <a:t>Эмпиризм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/>
              <a:t>Формализм (в плане несоответствия плана и реализации плана по различным причинам)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/>
              <a:t>Индивидуальный подход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/>
              <a:t>Содержание планирования по разделам подготовки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ru-RU" altLang="ru-RU"/>
          </a:p>
          <a:p>
            <a:pPr marL="609600" indent="-609600">
              <a:buFont typeface="Wingdings" panose="05000000000000000000" pitchFamily="2" charset="2"/>
              <a:buNone/>
            </a:pPr>
            <a:endParaRPr lang="ru-RU" altLang="ru-RU"/>
          </a:p>
        </p:txBody>
      </p:sp>
      <p:sp>
        <p:nvSpPr>
          <p:cNvPr id="14340" name="Oval 4">
            <a:hlinkClick r:id="rId2" action="ppaction://hlinksldjump"/>
            <a:extLst>
              <a:ext uri="{FF2B5EF4-FFF2-40B4-BE49-F238E27FC236}">
                <a16:creationId xmlns:a16="http://schemas.microsoft.com/office/drawing/2014/main" id="{04A27E05-687F-4FB9-9916-C6E5CF313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17220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содержание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CD91F1B-74C5-4582-87F6-F4DFB1F0537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Стандартное планирование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6747248-1EA6-4942-A76B-C54EB80104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Теоретическая подготовка</a:t>
            </a:r>
          </a:p>
          <a:p>
            <a:r>
              <a:rPr lang="ru-RU" altLang="ru-RU"/>
              <a:t>Физическая подготовка</a:t>
            </a:r>
          </a:p>
          <a:p>
            <a:r>
              <a:rPr lang="ru-RU" altLang="ru-RU"/>
              <a:t>Техническая подготовка</a:t>
            </a:r>
          </a:p>
          <a:p>
            <a:r>
              <a:rPr lang="ru-RU" altLang="ru-RU"/>
              <a:t>Тактическая подготовка</a:t>
            </a:r>
          </a:p>
          <a:p>
            <a:r>
              <a:rPr lang="ru-RU" altLang="ru-RU"/>
              <a:t>Морально-психологическая подготовка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</p:txBody>
      </p:sp>
      <p:sp>
        <p:nvSpPr>
          <p:cNvPr id="32772" name="Oval 4">
            <a:hlinkClick r:id="rId2" action="ppaction://hlinksldjump"/>
            <a:extLst>
              <a:ext uri="{FF2B5EF4-FFF2-40B4-BE49-F238E27FC236}">
                <a16:creationId xmlns:a16="http://schemas.microsoft.com/office/drawing/2014/main" id="{B2F79A5F-8BED-40E3-B674-D563F4D25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17220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содержание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2BF42E9-E768-4B42-B47B-56E14772552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Направленность спортивной тренировки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E271B39-BE1F-42BC-87A8-8CF49E170A73}"/>
              </a:ext>
            </a:extLst>
          </p:cNvPr>
          <p:cNvGraphicFramePr/>
          <p:nvPr/>
        </p:nvGraphicFramePr>
        <p:xfrm>
          <a:off x="457200" y="1614488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5D055B7-FCA4-4C12-AA3B-DC915E1FE34E}"/>
              </a:ext>
            </a:extLst>
          </p:cNvPr>
          <p:cNvGraphicFramePr/>
          <p:nvPr/>
        </p:nvGraphicFramePr>
        <p:xfrm>
          <a:off x="457200" y="274638"/>
          <a:ext cx="8229600" cy="627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0CA16D3-CD38-48EC-AF6F-424208674A9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0"/>
              <a:t>Общая физическая подготовка (ОФП)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4C8642B-9A94-4CAF-93A6-68A3210D1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558800">
              <a:buFont typeface="Wingdings" panose="05000000000000000000" pitchFamily="2" charset="2"/>
              <a:buNone/>
            </a:pPr>
            <a:r>
              <a:rPr lang="ru-RU" altLang="ru-RU"/>
              <a:t>– совокупность тренировок, использующих упражнения неспецифического характера для данного вида спортивной или прикладной специализации.</a:t>
            </a:r>
          </a:p>
        </p:txBody>
      </p:sp>
      <p:sp>
        <p:nvSpPr>
          <p:cNvPr id="18436" name="Oval 4">
            <a:hlinkClick r:id="rId2" action="ppaction://hlinksldjump"/>
            <a:extLst>
              <a:ext uri="{FF2B5EF4-FFF2-40B4-BE49-F238E27FC236}">
                <a16:creationId xmlns:a16="http://schemas.microsoft.com/office/drawing/2014/main" id="{6E7B04BB-1B68-4328-A712-480F618F5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17220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содержание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23F233A-A77D-49E0-A889-38C1A9654CF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СОДЕРЖАНИЕ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8B9669D0-AC0C-4C59-B19E-CB1023212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2800">
                <a:hlinkClick r:id="rId2" action="ppaction://hlinksldjump"/>
              </a:rPr>
              <a:t>Модель планирования спортивной подготовки</a:t>
            </a:r>
            <a:endParaRPr lang="ru-RU" altLang="ru-RU" sz="280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2800">
                <a:hlinkClick r:id="rId3" action="ppaction://hlinksldjump"/>
              </a:rPr>
              <a:t>Организационно-правовые возможности</a:t>
            </a:r>
            <a:endParaRPr lang="ru-RU" altLang="ru-RU" sz="280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2800">
                <a:hlinkClick r:id="rId4" action="ppaction://hlinksldjump"/>
              </a:rPr>
              <a:t>Финансовые возможности</a:t>
            </a:r>
            <a:endParaRPr lang="ru-RU" altLang="ru-RU" sz="280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2800">
                <a:hlinkClick r:id="rId5" action="ppaction://hlinksldjump"/>
              </a:rPr>
              <a:t>Материально-технические возможности</a:t>
            </a:r>
            <a:endParaRPr lang="ru-RU" altLang="ru-RU" sz="280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2800">
                <a:hlinkClick r:id="rId6" action="ppaction://hlinksldjump"/>
              </a:rPr>
              <a:t>Кадровые возможности</a:t>
            </a:r>
            <a:endParaRPr lang="ru-RU" altLang="ru-RU" sz="280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2800">
                <a:hlinkClick r:id="rId7" action="ppaction://hlinksldjump"/>
              </a:rPr>
              <a:t>Методические возможности</a:t>
            </a:r>
            <a:endParaRPr lang="ru-RU" altLang="ru-RU" sz="280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2800">
                <a:hlinkClick r:id="rId8" action="ppaction://hlinksldjump"/>
              </a:rPr>
              <a:t>Планирование круглогодичной тренировки</a:t>
            </a:r>
            <a:endParaRPr lang="ru-RU" altLang="ru-RU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CD680CB-D6AE-4139-A327-1FE34BD19DE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Задачи ОФП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E757508-4A77-4E2D-AC70-823BEE8CB9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373063">
              <a:lnSpc>
                <a:spcPct val="90000"/>
              </a:lnSpc>
            </a:pPr>
            <a:r>
              <a:rPr lang="ru-RU" altLang="ru-RU" sz="2400"/>
              <a:t>всестороннее развитие организма спортсмена,</a:t>
            </a:r>
            <a:br>
              <a:rPr lang="ru-RU" altLang="ru-RU" sz="2400"/>
            </a:br>
            <a:r>
              <a:rPr lang="ru-RU" altLang="ru-RU" sz="2400"/>
              <a:t>воспитание физических качеств: силы, выносливости, быстроты, ловкости, гибкости;</a:t>
            </a:r>
          </a:p>
          <a:p>
            <a:pPr marL="0" indent="373063">
              <a:lnSpc>
                <a:spcPct val="90000"/>
              </a:lnSpc>
            </a:pPr>
            <a:r>
              <a:rPr lang="ru-RU" altLang="ru-RU" sz="2400"/>
              <a:t>создание условий для активного отдыха в период</a:t>
            </a:r>
            <a:br>
              <a:rPr lang="ru-RU" altLang="ru-RU" sz="2400"/>
            </a:br>
            <a:r>
              <a:rPr lang="ru-RU" altLang="ru-RU" sz="2400"/>
              <a:t>снижения тренировочных нагрузок (активизация и</a:t>
            </a:r>
            <a:br>
              <a:rPr lang="ru-RU" altLang="ru-RU" sz="2400"/>
            </a:br>
            <a:r>
              <a:rPr lang="ru-RU" altLang="ru-RU" sz="2400"/>
              <a:t>ускорение восстановительных процессов);</a:t>
            </a:r>
          </a:p>
          <a:p>
            <a:pPr marL="0" indent="373063">
              <a:lnSpc>
                <a:spcPct val="90000"/>
              </a:lnSpc>
            </a:pPr>
            <a:r>
              <a:rPr lang="ru-RU" altLang="ru-RU" sz="2400"/>
              <a:t>повышение уровня морально-волевых качеств;</a:t>
            </a:r>
          </a:p>
          <a:p>
            <a:pPr marL="0" indent="373063">
              <a:lnSpc>
                <a:spcPct val="90000"/>
              </a:lnSpc>
            </a:pPr>
            <a:r>
              <a:rPr lang="ru-RU" altLang="ru-RU" sz="2400"/>
              <a:t>устранение недостатков в физическом развитии,</a:t>
            </a:r>
            <a:br>
              <a:rPr lang="ru-RU" altLang="ru-RU" sz="2400"/>
            </a:br>
            <a:r>
              <a:rPr lang="ru-RU" altLang="ru-RU" sz="2400"/>
              <a:t>мешающих овладению правильной техникой упражнений.</a:t>
            </a:r>
          </a:p>
        </p:txBody>
      </p:sp>
      <p:sp>
        <p:nvSpPr>
          <p:cNvPr id="19460" name="Oval 4">
            <a:hlinkClick r:id="rId2" action="ppaction://hlinksldjump"/>
            <a:extLst>
              <a:ext uri="{FF2B5EF4-FFF2-40B4-BE49-F238E27FC236}">
                <a16:creationId xmlns:a16="http://schemas.microsoft.com/office/drawing/2014/main" id="{FBAD555E-4127-494D-B4B7-1274DA976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17220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содержание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50F7416-3E02-4DA3-A223-5B3DBD7F787D}"/>
              </a:ext>
            </a:extLst>
          </p:cNvPr>
          <p:cNvGraphicFramePr/>
          <p:nvPr/>
        </p:nvGraphicFramePr>
        <p:xfrm>
          <a:off x="457200" y="274638"/>
          <a:ext cx="8229600" cy="585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CE4D292-21AE-4A55-BA70-E6E9CB521FC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Эффективные средства ОФП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97AD1D8-6F26-4F6F-A1C6-9B5FC6FAD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373063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Наиболее эффективными средствами ОФП являются упражнения, схожие по биомеханической структуре техники исполнения, вовлечению одних и тех же мышечных групп, продолжительности и интенсивности физического упражнения, а также широкий круг общеразвивающих упражнений и упражнений из других видов спорта. Наиболее распространенными упражнениями, применяемыми в качестве средств ОФП буквально во всех видах спорта, являются: кроссовый бег, упражнения с тяжестями, общеразвивающие гимнастические упражнения и спортивные игры. В программу ОФП часто включают также лыжный бег (для пловцов, гребцов, ватерполистов), греблю (для пловцов), езду на велосипеде (для конькобежцев и лыжников) и др.</a:t>
            </a:r>
          </a:p>
        </p:txBody>
      </p:sp>
      <p:sp>
        <p:nvSpPr>
          <p:cNvPr id="21508" name="Oval 4">
            <a:hlinkClick r:id="rId2" action="ppaction://hlinksldjump"/>
            <a:extLst>
              <a:ext uri="{FF2B5EF4-FFF2-40B4-BE49-F238E27FC236}">
                <a16:creationId xmlns:a16="http://schemas.microsoft.com/office/drawing/2014/main" id="{49A9BF06-E653-4AB5-A352-FCF4AB686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17220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содержание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31494EF-A50E-4533-A370-B3B4997E401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0"/>
              <a:t>Специальная физическая подготовка (СФП)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43CFED8-624F-475C-85CE-FB27E54DB6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– совокупность тренировок, использующих упражнения специфического характера (то есть соревновательных и схожих с ними упражнений) для данного вида спортивной или прикладной специализации.</a:t>
            </a:r>
          </a:p>
        </p:txBody>
      </p:sp>
      <p:sp>
        <p:nvSpPr>
          <p:cNvPr id="22532" name="Oval 4">
            <a:hlinkClick r:id="rId2" action="ppaction://hlinksldjump"/>
            <a:extLst>
              <a:ext uri="{FF2B5EF4-FFF2-40B4-BE49-F238E27FC236}">
                <a16:creationId xmlns:a16="http://schemas.microsoft.com/office/drawing/2014/main" id="{1C7A2136-FFDA-4A98-9668-FCCABA405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17220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содержание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9B415A1-323A-4F45-AEA1-E935D20C884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Задачи СФП более узки и более специфичны: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D30AB3D-6E6B-4D45-B5F2-47BA599A5B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endParaRPr lang="ru-RU" altLang="ru-RU" sz="2400"/>
          </a:p>
          <a:p>
            <a:pPr marL="609600" indent="-609600">
              <a:lnSpc>
                <a:spcPct val="90000"/>
              </a:lnSpc>
            </a:pPr>
            <a:r>
              <a:rPr lang="ru-RU" altLang="ru-RU" sz="2400"/>
              <a:t>совершенствование физических качеств, наиболее</a:t>
            </a:r>
            <a:br>
              <a:rPr lang="ru-RU" altLang="ru-RU" sz="2400"/>
            </a:br>
            <a:r>
              <a:rPr lang="ru-RU" altLang="ru-RU" sz="2400"/>
              <a:t>необходимых и характерных для данного вида спорта;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400"/>
              <a:t>преимущественное развитие тех двигательных навыков, которые наиболее необходимы для успешного технико-тактического совершенствования в “своем” виде спорта;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400"/>
              <a:t>избирательное развитие отдельных мышц и групп</a:t>
            </a:r>
            <a:br>
              <a:rPr lang="ru-RU" altLang="ru-RU" sz="2400"/>
            </a:br>
            <a:r>
              <a:rPr lang="ru-RU" altLang="ru-RU" sz="2400"/>
              <a:t>мышц, несущих основную нагрузку при выполнении</a:t>
            </a:r>
            <a:br>
              <a:rPr lang="ru-RU" altLang="ru-RU" sz="2400"/>
            </a:br>
            <a:r>
              <a:rPr lang="ru-RU" altLang="ru-RU" sz="2400"/>
              <a:t>специализируемого упражнения.</a:t>
            </a:r>
          </a:p>
        </p:txBody>
      </p:sp>
      <p:sp>
        <p:nvSpPr>
          <p:cNvPr id="23556" name="Oval 4">
            <a:hlinkClick r:id="rId2" action="ppaction://hlinksldjump"/>
            <a:extLst>
              <a:ext uri="{FF2B5EF4-FFF2-40B4-BE49-F238E27FC236}">
                <a16:creationId xmlns:a16="http://schemas.microsoft.com/office/drawing/2014/main" id="{39BA5A0B-7E5F-49B0-9840-740705479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17220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содержание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F781C9D-3DE5-4685-A37A-E76C721021E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/>
              <a:t>Основными средствами СФП являются: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7767F46-0FF7-48D2-A790-59923A80B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373063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соревновательные упражнения “своего” вида спорта (для пловцов- плавательные упражнения в бассейне, для игровиков – упражнения с мячом, для гребцов – упражнения в лодке), а также некоторые дополнительные упражнения, сходные по своей двигательной структуре и характеру нервно-мышечных усилий с движениями специализируемого упражнения и, следовательно, направленные на специализированное развитие основных, “рабочих”, групп мышц и ведущих функций.</a:t>
            </a:r>
          </a:p>
        </p:txBody>
      </p:sp>
      <p:sp>
        <p:nvSpPr>
          <p:cNvPr id="24580" name="Oval 4">
            <a:hlinkClick r:id="rId2" action="ppaction://hlinksldjump"/>
            <a:extLst>
              <a:ext uri="{FF2B5EF4-FFF2-40B4-BE49-F238E27FC236}">
                <a16:creationId xmlns:a16="http://schemas.microsoft.com/office/drawing/2014/main" id="{BBCB49FC-F2BC-49A1-9D66-33D19A9AD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17220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содержание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410F916-1D0F-4C74-9AC9-386E9496702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Подбор средств СФП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96160CA-AED0-417D-9F24-3689CEA14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373063">
              <a:buFont typeface="Wingdings" panose="05000000000000000000" pitchFamily="2" charset="2"/>
              <a:buNone/>
            </a:pPr>
            <a:r>
              <a:rPr lang="ru-RU" altLang="ru-RU" sz="2800"/>
              <a:t>Наиболее яркий пример подбора средств специальной физической подготовки представляет собой использование в летней тренировке конькобежцами роликовых коньков, лыж­никами — лыжероллеров. Гребцы зимой занимаются в гребных бассейнах, пловцы в течение всего сезона применяют различ­ные приспособления, позволяющие имитировать гребок с раз­личной степенью усилий (резиновые шнуры, блочные устройства).</a:t>
            </a:r>
          </a:p>
        </p:txBody>
      </p:sp>
      <p:sp>
        <p:nvSpPr>
          <p:cNvPr id="25604" name="Oval 4">
            <a:hlinkClick r:id="rId2" action="ppaction://hlinksldjump"/>
            <a:extLst>
              <a:ext uri="{FF2B5EF4-FFF2-40B4-BE49-F238E27FC236}">
                <a16:creationId xmlns:a16="http://schemas.microsoft.com/office/drawing/2014/main" id="{6F53770E-5165-4C44-A244-80698259A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01980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содержание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DEC53F5-40C7-4398-B0F2-0D08EECDB1D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Эффективность средств ОФП определяется взаимосвязью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93AA713-9697-4077-99BD-E75F15377CD2}"/>
              </a:ext>
            </a:extLst>
          </p:cNvPr>
          <p:cNvGraphicFramePr/>
          <p:nvPr/>
        </p:nvGraphicFramePr>
        <p:xfrm>
          <a:off x="457200" y="1614488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33" name="Oval 9">
            <a:hlinkClick r:id="rId7" action="ppaction://hlinksldjump"/>
            <a:extLst>
              <a:ext uri="{FF2B5EF4-FFF2-40B4-BE49-F238E27FC236}">
                <a16:creationId xmlns:a16="http://schemas.microsoft.com/office/drawing/2014/main" id="{736C3BA0-478C-4010-92BC-817A8EEAB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17220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содержание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C8260E4-DB83-4C5D-9A99-18BC62753FD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Взаимосвязь ОФП и СФП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8D3F480-A251-4B51-A9EA-4A6A9AD62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373063"/>
            <a:r>
              <a:rPr lang="ru-RU" altLang="ru-RU"/>
              <a:t>ОФП определяет СФП</a:t>
            </a:r>
          </a:p>
          <a:p>
            <a:pPr marL="0" indent="373063"/>
            <a:r>
              <a:rPr lang="ru-RU" altLang="ru-RU"/>
              <a:t>СФП определяет ОФП</a:t>
            </a:r>
          </a:p>
        </p:txBody>
      </p:sp>
      <p:sp>
        <p:nvSpPr>
          <p:cNvPr id="27652" name="Oval 4">
            <a:hlinkClick r:id="rId2" action="ppaction://hlinksldjump"/>
            <a:extLst>
              <a:ext uri="{FF2B5EF4-FFF2-40B4-BE49-F238E27FC236}">
                <a16:creationId xmlns:a16="http://schemas.microsoft.com/office/drawing/2014/main" id="{5EE7A050-5F6A-4A42-82B5-899DAB315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17220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содержание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70F7EA1-CA78-493F-AACF-02A994D6738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D0DF458-5853-456F-BB06-A8F282A14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373063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То есть, в первом случае, чтобы добиться успеха в чем-либо, надо обладать определенной физической базой, так называемым «фундаментом».</a:t>
            </a:r>
          </a:p>
          <a:p>
            <a:pPr marL="0" indent="373063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Однако не все средства ОФП будут полезны для достижения в специализации. Поэтому во втором случае, само СФП может определить подбор средств ОФП для эффективного совершенствования. Например, выяснив, что спортсмен или боец спецназа остановился в своем развитии по причине слабых силовых возможностей, ему подбираются упражнения ОФП силового характера именно той направленности, которая ему необходима. Если речь идет о выносливости – то именно бег, плавание и т.д. определенной дистанции, с определенной интенсивностью и периодичностью, т.е. с учетом специфики «своего» вида спорта или рода профессиональной деятельности.</a:t>
            </a:r>
          </a:p>
        </p:txBody>
      </p:sp>
      <p:sp>
        <p:nvSpPr>
          <p:cNvPr id="28676" name="Oval 4">
            <a:hlinkClick r:id="rId2" action="ppaction://hlinksldjump"/>
            <a:extLst>
              <a:ext uri="{FF2B5EF4-FFF2-40B4-BE49-F238E27FC236}">
                <a16:creationId xmlns:a16="http://schemas.microsoft.com/office/drawing/2014/main" id="{24EE3F8D-618A-4C00-AE1C-866AE5BD3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17220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содержание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089BDCE7-0155-47EC-B7C7-D4782748E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845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/>
              <a:t>Планирование спортивной подготовки</a:t>
            </a:r>
          </a:p>
        </p:txBody>
      </p:sp>
      <p:sp>
        <p:nvSpPr>
          <p:cNvPr id="8198" name="Oval 6">
            <a:extLst>
              <a:ext uri="{FF2B5EF4-FFF2-40B4-BE49-F238E27FC236}">
                <a16:creationId xmlns:a16="http://schemas.microsoft.com/office/drawing/2014/main" id="{1148C7DA-5FA3-40A3-AA2A-025DC94A9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971800"/>
            <a:ext cx="3048000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/>
              <a:t>Финансовые </a:t>
            </a:r>
          </a:p>
          <a:p>
            <a:pPr algn="ctr"/>
            <a:r>
              <a:rPr lang="ru-RU" altLang="ru-RU" sz="2000"/>
              <a:t>возможности</a:t>
            </a:r>
          </a:p>
        </p:txBody>
      </p:sp>
      <p:sp>
        <p:nvSpPr>
          <p:cNvPr id="8199" name="Oval 7">
            <a:extLst>
              <a:ext uri="{FF2B5EF4-FFF2-40B4-BE49-F238E27FC236}">
                <a16:creationId xmlns:a16="http://schemas.microsoft.com/office/drawing/2014/main" id="{34C25503-1E29-4129-8098-03B1F51E5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819400"/>
            <a:ext cx="3048000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/>
              <a:t>Кадровые </a:t>
            </a:r>
          </a:p>
          <a:p>
            <a:pPr algn="ctr"/>
            <a:r>
              <a:rPr lang="ru-RU" altLang="ru-RU" sz="2000"/>
              <a:t>возможности</a:t>
            </a:r>
          </a:p>
        </p:txBody>
      </p:sp>
      <p:sp>
        <p:nvSpPr>
          <p:cNvPr id="8200" name="Oval 8">
            <a:extLst>
              <a:ext uri="{FF2B5EF4-FFF2-40B4-BE49-F238E27FC236}">
                <a16:creationId xmlns:a16="http://schemas.microsoft.com/office/drawing/2014/main" id="{4710AC31-8B61-4814-B292-7CABDC3EC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876800"/>
            <a:ext cx="3276600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/>
              <a:t>Материально-технические </a:t>
            </a:r>
          </a:p>
          <a:p>
            <a:pPr algn="ctr"/>
            <a:r>
              <a:rPr lang="ru-RU" altLang="ru-RU" sz="2000"/>
              <a:t>возможности</a:t>
            </a: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id="{93E5D678-E048-448F-9D9B-CFF4526F5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800600"/>
            <a:ext cx="3276600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/>
              <a:t>Методические </a:t>
            </a:r>
          </a:p>
          <a:p>
            <a:pPr algn="ctr"/>
            <a:r>
              <a:rPr lang="ru-RU" altLang="ru-RU" sz="2000"/>
              <a:t>возможности</a:t>
            </a:r>
          </a:p>
        </p:txBody>
      </p:sp>
      <p:sp>
        <p:nvSpPr>
          <p:cNvPr id="8202" name="Oval 10">
            <a:extLst>
              <a:ext uri="{FF2B5EF4-FFF2-40B4-BE49-F238E27FC236}">
                <a16:creationId xmlns:a16="http://schemas.microsoft.com/office/drawing/2014/main" id="{957FDB01-D988-4B64-A47C-A86A10B63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905000"/>
            <a:ext cx="36576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/>
              <a:t>Организационно-правовые </a:t>
            </a:r>
          </a:p>
          <a:p>
            <a:pPr algn="ctr"/>
            <a:r>
              <a:rPr lang="ru-RU" altLang="ru-RU" sz="2000"/>
              <a:t>возможности</a:t>
            </a:r>
          </a:p>
        </p:txBody>
      </p:sp>
      <p:sp>
        <p:nvSpPr>
          <p:cNvPr id="8203" name="Line 11">
            <a:extLst>
              <a:ext uri="{FF2B5EF4-FFF2-40B4-BE49-F238E27FC236}">
                <a16:creationId xmlns:a16="http://schemas.microsoft.com/office/drawing/2014/main" id="{9BB4257A-B291-4858-9F58-5C0208071A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67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4" name="Line 12">
            <a:extLst>
              <a:ext uri="{FF2B5EF4-FFF2-40B4-BE49-F238E27FC236}">
                <a16:creationId xmlns:a16="http://schemas.microsoft.com/office/drawing/2014/main" id="{C18031E3-BE21-4555-95A8-A718B8FBF7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" y="1676400"/>
            <a:ext cx="457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5" name="Line 13">
            <a:extLst>
              <a:ext uri="{FF2B5EF4-FFF2-40B4-BE49-F238E27FC236}">
                <a16:creationId xmlns:a16="http://schemas.microsoft.com/office/drawing/2014/main" id="{913EF9F9-0E08-4E1A-AB03-13364C3858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16764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6" name="Line 14">
            <a:extLst>
              <a:ext uri="{FF2B5EF4-FFF2-40B4-BE49-F238E27FC236}">
                <a16:creationId xmlns:a16="http://schemas.microsoft.com/office/drawing/2014/main" id="{117A5335-9BF7-4135-BCC9-B3EBBFF7D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1676400"/>
            <a:ext cx="16764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8" name="Line 16">
            <a:extLst>
              <a:ext uri="{FF2B5EF4-FFF2-40B4-BE49-F238E27FC236}">
                <a16:creationId xmlns:a16="http://schemas.microsoft.com/office/drawing/2014/main" id="{4F4A6110-6A8A-4974-9329-3C18A5175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17526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8" grpId="0" animBg="1"/>
      <p:bldP spid="8199" grpId="0" animBg="1"/>
      <p:bldP spid="8200" grpId="0" animBg="1"/>
      <p:bldP spid="8201" grpId="0" animBg="1"/>
      <p:bldP spid="820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F7D8F36A-2E4A-45E9-8B19-A796A342D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10058400" cy="741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CBEA72E-4A37-4B3B-A69D-D6A2F38F407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Организационно-правовые возможности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02B064A-6370-4958-8942-25E80A615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Организационно-правовая форма</a:t>
            </a:r>
          </a:p>
          <a:p>
            <a:r>
              <a:rPr lang="ru-RU" altLang="ru-RU"/>
              <a:t>Ведомственная принадлежность</a:t>
            </a:r>
          </a:p>
          <a:p>
            <a:r>
              <a:rPr lang="ru-RU" altLang="ru-RU"/>
              <a:t>Статус организации</a:t>
            </a:r>
          </a:p>
          <a:p>
            <a:endParaRPr lang="ru-RU" altLang="ru-RU"/>
          </a:p>
        </p:txBody>
      </p:sp>
      <p:sp>
        <p:nvSpPr>
          <p:cNvPr id="36868" name="Oval 4">
            <a:hlinkClick r:id="rId2" action="ppaction://hlinksldjump"/>
            <a:extLst>
              <a:ext uri="{FF2B5EF4-FFF2-40B4-BE49-F238E27FC236}">
                <a16:creationId xmlns:a16="http://schemas.microsoft.com/office/drawing/2014/main" id="{EF181A05-734D-4B5A-AF5C-5791BB3BE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17220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содержание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67639FA-82C4-4E40-9E3C-C667DAE1430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Финансовые возможности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67F2AA5-E66F-4FF2-A794-EB4C8803C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Источник средств</a:t>
            </a:r>
          </a:p>
          <a:p>
            <a:r>
              <a:rPr lang="ru-RU" altLang="ru-RU"/>
              <a:t>Объем</a:t>
            </a:r>
          </a:p>
          <a:p>
            <a:r>
              <a:rPr lang="ru-RU" altLang="ru-RU"/>
              <a:t>Независимость и отчетность</a:t>
            </a:r>
          </a:p>
          <a:p>
            <a:r>
              <a:rPr lang="ru-RU" altLang="ru-RU"/>
              <a:t>Постоянство и динамика</a:t>
            </a:r>
          </a:p>
          <a:p>
            <a:endParaRPr lang="ru-RU" altLang="ru-RU"/>
          </a:p>
        </p:txBody>
      </p:sp>
      <p:sp>
        <p:nvSpPr>
          <p:cNvPr id="35844" name="Oval 4">
            <a:hlinkClick r:id="rId2" action="ppaction://hlinksldjump"/>
            <a:extLst>
              <a:ext uri="{FF2B5EF4-FFF2-40B4-BE49-F238E27FC236}">
                <a16:creationId xmlns:a16="http://schemas.microsoft.com/office/drawing/2014/main" id="{900CB192-F670-4AD0-890B-CD8EB4CF2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17220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содержание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FC61033-1991-4246-A75C-AF23A36599B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Материально-технические возможности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A8DEFBC-F336-41AF-B782-DBE8755FF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Спортивная база (основные фонды)</a:t>
            </a:r>
          </a:p>
          <a:p>
            <a:r>
              <a:rPr lang="ru-RU" altLang="ru-RU"/>
              <a:t>Спортивное оборудование и инвентарь</a:t>
            </a:r>
          </a:p>
        </p:txBody>
      </p:sp>
      <p:sp>
        <p:nvSpPr>
          <p:cNvPr id="37892" name="Oval 4">
            <a:hlinkClick r:id="rId2" action="ppaction://hlinksldjump"/>
            <a:extLst>
              <a:ext uri="{FF2B5EF4-FFF2-40B4-BE49-F238E27FC236}">
                <a16:creationId xmlns:a16="http://schemas.microsoft.com/office/drawing/2014/main" id="{63CC338C-69B5-4CEE-9EF1-B2CD3536E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17220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содержание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>
            <a:extLst>
              <a:ext uri="{FF2B5EF4-FFF2-40B4-BE49-F238E27FC236}">
                <a16:creationId xmlns:a16="http://schemas.microsoft.com/office/drawing/2014/main" id="{D8628586-FA76-4DC7-9837-1D88A5967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3400"/>
            <a:ext cx="81534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/>
              <a:t>Спортивные сооружения, спортивное</a:t>
            </a:r>
          </a:p>
          <a:p>
            <a:pPr algn="ctr"/>
            <a:r>
              <a:rPr lang="ru-RU" altLang="ru-RU" sz="2400"/>
              <a:t>оборудование и инвентарь</a:t>
            </a:r>
          </a:p>
        </p:txBody>
      </p:sp>
      <p:sp>
        <p:nvSpPr>
          <p:cNvPr id="38917" name="Oval 5">
            <a:extLst>
              <a:ext uri="{FF2B5EF4-FFF2-40B4-BE49-F238E27FC236}">
                <a16:creationId xmlns:a16="http://schemas.microsoft.com/office/drawing/2014/main" id="{730AE27B-EBB9-4D70-AA93-4349EE834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429000"/>
            <a:ext cx="4267200" cy="2438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/>
              <a:t>Физический износ</a:t>
            </a:r>
          </a:p>
        </p:txBody>
      </p:sp>
      <p:sp>
        <p:nvSpPr>
          <p:cNvPr id="38918" name="Oval 6">
            <a:extLst>
              <a:ext uri="{FF2B5EF4-FFF2-40B4-BE49-F238E27FC236}">
                <a16:creationId xmlns:a16="http://schemas.microsoft.com/office/drawing/2014/main" id="{8DF6B668-8B51-4F86-8944-27C72D43D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505200"/>
            <a:ext cx="4267200" cy="2438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/>
              <a:t>Моральный износ</a:t>
            </a:r>
          </a:p>
        </p:txBody>
      </p:sp>
      <p:sp>
        <p:nvSpPr>
          <p:cNvPr id="38919" name="Line 7">
            <a:extLst>
              <a:ext uri="{FF2B5EF4-FFF2-40B4-BE49-F238E27FC236}">
                <a16:creationId xmlns:a16="http://schemas.microsoft.com/office/drawing/2014/main" id="{E4CD9A32-C6CF-4756-9DB5-C302580D13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2286000"/>
            <a:ext cx="152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0" name="Line 8">
            <a:extLst>
              <a:ext uri="{FF2B5EF4-FFF2-40B4-BE49-F238E27FC236}">
                <a16:creationId xmlns:a16="http://schemas.microsoft.com/office/drawing/2014/main" id="{73D1F89C-5D9E-4637-BB8B-0A201F5512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286000"/>
            <a:ext cx="304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7" grpId="0" animBg="1"/>
      <p:bldP spid="389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1BC2EBA-3359-4095-9213-1744F62F848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Кадровые возможности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333678D-850D-4447-9109-86737ECC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953000"/>
          </a:xfrm>
        </p:spPr>
        <p:txBody>
          <a:bodyPr/>
          <a:lstStyle/>
          <a:p>
            <a:pPr marL="0" indent="373063">
              <a:buFont typeface="Wingdings" panose="05000000000000000000" pitchFamily="2" charset="2"/>
              <a:buNone/>
            </a:pPr>
            <a:r>
              <a:rPr lang="ru-RU" altLang="ru-RU"/>
              <a:t>Уровень образования, общественного признания, регулярности повышения квалификации:</a:t>
            </a:r>
          </a:p>
          <a:p>
            <a:pPr marL="0" indent="373063"/>
            <a:r>
              <a:rPr lang="ru-RU" altLang="ru-RU"/>
              <a:t>Руководство</a:t>
            </a:r>
          </a:p>
          <a:p>
            <a:pPr marL="0" indent="373063"/>
            <a:r>
              <a:rPr lang="ru-RU" altLang="ru-RU"/>
              <a:t>Тренеры, инструкторы</a:t>
            </a:r>
          </a:p>
          <a:p>
            <a:pPr marL="0" indent="373063"/>
            <a:r>
              <a:rPr lang="ru-RU" altLang="ru-RU"/>
              <a:t>Методический состав</a:t>
            </a:r>
          </a:p>
          <a:p>
            <a:pPr marL="0" indent="373063"/>
            <a:r>
              <a:rPr lang="ru-RU" altLang="ru-RU"/>
              <a:t>Медперсонал</a:t>
            </a:r>
          </a:p>
          <a:p>
            <a:pPr marL="0" indent="373063"/>
            <a:r>
              <a:rPr lang="ru-RU" altLang="ru-RU"/>
              <a:t>Бухгалтерия и т.д.</a:t>
            </a:r>
            <a:endParaRPr lang="ru-RU" altLang="ru-RU" i="1"/>
          </a:p>
          <a:p>
            <a:pPr marL="0" indent="373063"/>
            <a:endParaRPr lang="ru-RU" altLang="ru-RU"/>
          </a:p>
        </p:txBody>
      </p:sp>
      <p:sp>
        <p:nvSpPr>
          <p:cNvPr id="39940" name="Oval 4">
            <a:hlinkClick r:id="rId2" action="ppaction://hlinksldjump"/>
            <a:extLst>
              <a:ext uri="{FF2B5EF4-FFF2-40B4-BE49-F238E27FC236}">
                <a16:creationId xmlns:a16="http://schemas.microsoft.com/office/drawing/2014/main" id="{CE32F90E-C945-44BE-93AC-13AA02D67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17220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содержание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25DE549-7BAB-472F-9255-8CF7EB1DC8E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Методические возможности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11E1AA5-045F-42E8-89FA-FF193D346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Нормативное планирование: обоснованность и исполнение</a:t>
            </a:r>
          </a:p>
          <a:p>
            <a:r>
              <a:rPr lang="ru-RU" altLang="ru-RU"/>
              <a:t>Собственные разработки </a:t>
            </a:r>
          </a:p>
        </p:txBody>
      </p:sp>
      <p:sp>
        <p:nvSpPr>
          <p:cNvPr id="40964" name="Oval 4">
            <a:hlinkClick r:id="rId2" action="ppaction://hlinksldjump"/>
            <a:extLst>
              <a:ext uri="{FF2B5EF4-FFF2-40B4-BE49-F238E27FC236}">
                <a16:creationId xmlns:a16="http://schemas.microsoft.com/office/drawing/2014/main" id="{C88DA967-17CA-4EB0-8C3D-1ED84DFE0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17220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содержание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105</TotalTime>
  <Words>839</Words>
  <Application>Microsoft Office PowerPoint</Application>
  <PresentationFormat>Экран (4:3)</PresentationFormat>
  <Paragraphs>144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Garamond</vt:lpstr>
      <vt:lpstr>Times New Roman</vt:lpstr>
      <vt:lpstr>Wingdings</vt:lpstr>
      <vt:lpstr>Течение</vt:lpstr>
      <vt:lpstr>Планирование в спорте</vt:lpstr>
      <vt:lpstr>СОДЕРЖАНИЕ</vt:lpstr>
      <vt:lpstr>Презентация PowerPoint</vt:lpstr>
      <vt:lpstr>Организационно-правовые возможности</vt:lpstr>
      <vt:lpstr>Финансовые возможности</vt:lpstr>
      <vt:lpstr>Материально-технические возможности</vt:lpstr>
      <vt:lpstr>Презентация PowerPoint</vt:lpstr>
      <vt:lpstr>Кадровые возможности</vt:lpstr>
      <vt:lpstr>Методические возможности</vt:lpstr>
      <vt:lpstr>Проблемы нормативного планирования</vt:lpstr>
      <vt:lpstr>Планирование круглогодичной тренировки:</vt:lpstr>
      <vt:lpstr>При одноцикловом планировании годовой цикл делится на три периода:</vt:lpstr>
      <vt:lpstr>Двуцикловое планирование</vt:lpstr>
      <vt:lpstr>Планирование тренировок</vt:lpstr>
      <vt:lpstr>Проблемы планирования спортивной тренировки</vt:lpstr>
      <vt:lpstr>Стандартное планирование</vt:lpstr>
      <vt:lpstr>Направленность спортивной тренировки</vt:lpstr>
      <vt:lpstr>Презентация PowerPoint</vt:lpstr>
      <vt:lpstr>Общая физическая подготовка (ОФП)</vt:lpstr>
      <vt:lpstr>Задачи ОФП</vt:lpstr>
      <vt:lpstr>Презентация PowerPoint</vt:lpstr>
      <vt:lpstr>Эффективные средства ОФП</vt:lpstr>
      <vt:lpstr>Специальная физическая подготовка (СФП)</vt:lpstr>
      <vt:lpstr>Задачи СФП более узки и более специфичны:</vt:lpstr>
      <vt:lpstr>Основными средствами СФП являются:</vt:lpstr>
      <vt:lpstr>Подбор средств СФП</vt:lpstr>
      <vt:lpstr>Эффективность средств ОФП определяется взаимосвязью</vt:lpstr>
      <vt:lpstr>Взаимосвязь ОФП и СФП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чертов</dc:creator>
  <cp:lastModifiedBy>Николай Чертов</cp:lastModifiedBy>
  <cp:revision>5</cp:revision>
  <cp:lastPrinted>1601-01-01T00:00:00Z</cp:lastPrinted>
  <dcterms:created xsi:type="dcterms:W3CDTF">2011-03-23T20:11:28Z</dcterms:created>
  <dcterms:modified xsi:type="dcterms:W3CDTF">2024-09-12T22:21:53Z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