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74" r:id="rId6"/>
    <p:sldId id="276" r:id="rId7"/>
    <p:sldId id="258" r:id="rId8"/>
    <p:sldId id="269" r:id="rId9"/>
    <p:sldId id="270" r:id="rId10"/>
    <p:sldId id="260" r:id="rId11"/>
    <p:sldId id="262" r:id="rId12"/>
    <p:sldId id="263" r:id="rId13"/>
    <p:sldId id="265" r:id="rId14"/>
    <p:sldId id="267" r:id="rId15"/>
    <p:sldId id="264" r:id="rId16"/>
    <p:sldId id="268" r:id="rId17"/>
    <p:sldId id="266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7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7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9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3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2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6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ABAC-D177-4860-BCBB-F44E6E87A07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0C199-7C91-4A96-B815-5901B89BF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АнгиоСкан-01П, 01М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94908"/>
            <a:ext cx="9144000" cy="962891"/>
          </a:xfrm>
        </p:spPr>
        <p:txBody>
          <a:bodyPr/>
          <a:lstStyle/>
          <a:p>
            <a:r>
              <a:rPr lang="ru-RU" dirty="0"/>
              <a:t>Общая характеристика,  выходные параметры, технология измерений, анализ и интерпретация результатов исследований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" y="0"/>
            <a:ext cx="12093527" cy="1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54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пульсовой кривой: А, В, 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21527"/>
            <a:ext cx="12248324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Предпочтительнее данные с наибольшими отрицательными значениями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945"/>
            <a:ext cx="12134886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 сосудистой системы зависит от их жесткости и типа пульсовой кривой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90800"/>
            <a:ext cx="1218444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Пульсоксиметрия</a:t>
            </a:r>
            <a:r>
              <a:rPr lang="ru-RU" dirty="0"/>
              <a:t> - эк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1"/>
            <a:ext cx="1214647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3" y="96982"/>
            <a:ext cx="11956472" cy="2507673"/>
          </a:xfrm>
        </p:spPr>
        <p:txBody>
          <a:bodyPr>
            <a:normAutofit/>
          </a:bodyPr>
          <a:lstStyle/>
          <a:p>
            <a:r>
              <a:rPr lang="ru-RU" dirty="0"/>
              <a:t>Частота сердечных сокращений: возраст, индивидуальные особенности, условия измерения (время суток, положение тела, время после приема пищи, физических нагрузок и т.д.)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8618"/>
            <a:ext cx="12246090" cy="405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7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Индекс стресса находится в </a:t>
            </a:r>
            <a:r>
              <a:rPr lang="ru-RU" dirty="0" err="1"/>
              <a:t>прамой</a:t>
            </a:r>
            <a:r>
              <a:rPr lang="ru-RU" dirty="0"/>
              <a:t> зависимости от состояния сосудов, ЧСС и др.</a:t>
            </a:r>
            <a:br>
              <a:rPr lang="ru-RU" dirty="0"/>
            </a:br>
            <a:r>
              <a:rPr lang="ru-RU" dirty="0"/>
              <a:t>норма – 50-150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8509"/>
            <a:ext cx="12120370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5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показателей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674"/>
            <a:ext cx="12192000" cy="58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8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3136034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475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 АнгиоСкан-01П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</a:rPr>
              <a:t>Разработан для индивидуального диагностирования состояния сердечно-сосудистой системы. Он поможет на ранних стадиях обнаружить симптомы таких заболеваний как атеросклероз, гипертоническая болезнь, сердечная недостаточность, сахарный диабет, ишемическая болезнь сердца, </a:t>
            </a:r>
            <a:r>
              <a:rPr lang="ru-RU" dirty="0" err="1">
                <a:effectLst/>
              </a:rPr>
              <a:t>прединсультное</a:t>
            </a:r>
            <a:r>
              <a:rPr lang="ru-RU" dirty="0">
                <a:effectLst/>
              </a:rPr>
              <a:t> и предынфарктное состояние. Периодически проводя диагностику этим прибором Вы сможете оценить эффективность использования лекарств, биоактивных добавок и влияния физических упражнений на свой организм, благодаря чему Вы сможете контролировать и обеспечить мотивацию более здорового образа жизни себе и своим близким.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78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проведения исследований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7" y="2453914"/>
            <a:ext cx="3025409" cy="39330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4" y="2768311"/>
            <a:ext cx="2868823" cy="3729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14" y="2181622"/>
            <a:ext cx="3444320" cy="44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4FBBE-0F7E-44F3-AD29-2CBBA058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АнгиоСкан</a:t>
            </a:r>
            <a:r>
              <a:rPr lang="ru-RU" dirty="0"/>
              <a:t> - 01М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99D836-A69C-4DC7-9F6C-7DE868462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528" y="1690686"/>
            <a:ext cx="5880797" cy="52645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BF0717-A592-403B-9DCA-CCC80A4AE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27" y="1690687"/>
            <a:ext cx="6238673" cy="52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84C0F9E4-79B4-4913-88D3-6D805A1C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КАК РАБОТАЕТ ПРИБОР?</a:t>
            </a:r>
            <a:endParaRPr lang="ru-RU" altLang="ru-RU"/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F724C3D3-4528-460D-8A7F-AA87AF73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С помощью оптического датчика (светодиода) измеряются показатели пульсовой волны объема крови на кончике пальца руки. Тестирование занимает от 2 до 5 минут и абсолютно безвредно. Ограничений по частоте применения прибора нет.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CF2DEDDB-06D1-4BC9-95C4-0E4A3366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Физические основы метода измерения</a:t>
            </a:r>
          </a:p>
        </p:txBody>
      </p:sp>
      <p:sp>
        <p:nvSpPr>
          <p:cNvPr id="6147" name="Объект 2">
            <a:extLst>
              <a:ext uri="{FF2B5EF4-FFF2-40B4-BE49-F238E27FC236}">
                <a16:creationId xmlns:a16="http://schemas.microsoft.com/office/drawing/2014/main" id="{62733BE7-FE0A-4AB5-8A00-541B67AC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0275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/>
              <a:t>Механизм работы прибора основан на </a:t>
            </a:r>
            <a:r>
              <a:rPr lang="ru-RU" altLang="ru-RU" b="1"/>
              <a:t>фотоплетизмографическом эффекте</a:t>
            </a:r>
            <a:r>
              <a:rPr lang="ru-RU" altLang="ru-RU"/>
              <a:t>, сущность которого заключается в регистрации изменений оптической плотности кровотока исследуемой области.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/>
              <a:t>В случае с кровеносными сосудами изменения оптической плотности кровотока происходят вследствие колебаний концентрации гемоглобина во время различных фаз сокращения сердца.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/>
              <a:t>Светодиод датчика генерирует инфракрасный луч, который проходит сквозь фалангу пальца, регистрирует параметры оптической плотности кровотока в капиллярах и воспринимается фотодиодом.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Измеряемые параметры</a:t>
            </a:r>
            <a:r>
              <a:rPr lang="ru-RU" dirty="0">
                <a:effectLst/>
              </a:rPr>
              <a:t>: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Определяет частоту сердечных сокращений (пульс);</a:t>
            </a:r>
          </a:p>
          <a:p>
            <a:r>
              <a:rPr lang="ru-RU" dirty="0">
                <a:effectLst/>
              </a:rPr>
              <a:t>Распознает эластичность сосудов и жесткость аорты;</a:t>
            </a:r>
          </a:p>
          <a:p>
            <a:r>
              <a:rPr lang="ru-RU" dirty="0">
                <a:effectLst/>
              </a:rPr>
              <a:t>Показывает тип пульсовой волны;</a:t>
            </a:r>
          </a:p>
          <a:p>
            <a:r>
              <a:rPr lang="ru-RU" dirty="0">
                <a:effectLst/>
              </a:rPr>
              <a:t>Сообщает биологический возраст сосудов;</a:t>
            </a:r>
          </a:p>
          <a:p>
            <a:r>
              <a:rPr lang="ru-RU" dirty="0">
                <a:effectLst/>
              </a:rPr>
              <a:t>Определяет уровень стресса и на сколько адаптирован организм к внешним воздействиям.</a:t>
            </a:r>
          </a:p>
          <a:p>
            <a:r>
              <a:rPr lang="ru-RU" dirty="0">
                <a:effectLst/>
              </a:rPr>
              <a:t>Сообщит индекс сатурации (насыщение гемоглобина кислородом) - сигнализирует о заболеваниях дыхательной системы.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3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24691"/>
            <a:ext cx="12053454" cy="74814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Время измерения - 5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836"/>
            <a:ext cx="1219200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4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Графики тенденций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582"/>
            <a:ext cx="12192000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7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356</Words>
  <Application>Microsoft Office PowerPoint</Application>
  <PresentationFormat>Широкоэкранный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АнгиоСкан-01П, 01М</vt:lpstr>
      <vt:lpstr> АнгиоСкан-01П </vt:lpstr>
      <vt:lpstr>Технология проведения исследований</vt:lpstr>
      <vt:lpstr>АнгиоСкан - 01М</vt:lpstr>
      <vt:lpstr>КАК РАБОТАЕТ ПРИБОР?</vt:lpstr>
      <vt:lpstr>Физические основы метода измерения</vt:lpstr>
      <vt:lpstr>Измеряемые параметры: </vt:lpstr>
      <vt:lpstr>Время измерения - 5 минут</vt:lpstr>
      <vt:lpstr>Графики тенденций</vt:lpstr>
      <vt:lpstr>Презентация PowerPoint</vt:lpstr>
      <vt:lpstr>Типы пульсовой кривой: А, В, С</vt:lpstr>
      <vt:lpstr>Предпочтительнее данные с наибольшими отрицательными значениями</vt:lpstr>
      <vt:lpstr>Возраст сосудистой системы зависит от их жесткости и типа пульсовой кривой</vt:lpstr>
      <vt:lpstr>Пульсоксиметрия - эк</vt:lpstr>
      <vt:lpstr>Частота сердечных сокращений: возраст, индивидуальные особенности, условия измерения (время суток, положение тела, время после приема пищи, физических нагрузок и т.д.)</vt:lpstr>
      <vt:lpstr>Индекс стресса находится в прамой зависимости от состояния сосудов, ЧСС и др. норма – 50-150 </vt:lpstr>
      <vt:lpstr>Динамика показателей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АнгиоСкан-01П</dc:title>
  <dc:creator>Николай Чертов</dc:creator>
  <cp:lastModifiedBy>Николай Чертов</cp:lastModifiedBy>
  <cp:revision>9</cp:revision>
  <dcterms:created xsi:type="dcterms:W3CDTF">2016-01-15T08:05:07Z</dcterms:created>
  <dcterms:modified xsi:type="dcterms:W3CDTF">2025-04-14T17:12:00Z</dcterms:modified>
</cp:coreProperties>
</file>